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3" r:id="rId2"/>
  </p:sldIdLst>
  <p:sldSz cx="6858000" cy="9906000" type="A4"/>
  <p:notesSz cx="6799263" cy="9929813"/>
  <p:defaultTextStyle>
    <a:defPPr>
      <a:defRPr lang="en-US"/>
    </a:defPPr>
    <a:lvl1pPr marL="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1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91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22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52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83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14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45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2" initials="u" lastIdx="1" clrIdx="0">
    <p:extLst>
      <p:ext uri="{19B8F6BF-5375-455C-9EA6-DF929625EA0E}">
        <p15:presenceInfo xmlns:p15="http://schemas.microsoft.com/office/powerpoint/2012/main" userId="user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36699"/>
    <a:srgbClr val="CC3300"/>
    <a:srgbClr val="DB6FB7"/>
    <a:srgbClr val="FFF5D5"/>
    <a:srgbClr val="FFECAF"/>
    <a:srgbClr val="EDF1F9"/>
    <a:srgbClr val="FFFFEB"/>
    <a:srgbClr val="00C8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76" autoAdjust="0"/>
    <p:restoredTop sz="94660"/>
  </p:normalViewPr>
  <p:slideViewPr>
    <p:cSldViewPr snapToGrid="0">
      <p:cViewPr>
        <p:scale>
          <a:sx n="178" d="100"/>
          <a:sy n="178" d="100"/>
        </p:scale>
        <p:origin x="-2004" y="-5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2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5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53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27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4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4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90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633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7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26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259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3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3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305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471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16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1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1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388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1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1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D302-6641-4E1A-AA93-6968E4A8A56E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685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9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2D302-6641-4E1A-AA93-6968E4A8A56E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4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19C5B-959B-4F5C-B738-DECD664237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821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9" name="四角形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705906"/>
              </p:ext>
            </p:extLst>
          </p:nvPr>
        </p:nvGraphicFramePr>
        <p:xfrm>
          <a:off x="123130" y="3017046"/>
          <a:ext cx="3070919" cy="33196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70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9417">
                <a:tc>
                  <a:txBody>
                    <a:bodyPr/>
                    <a:lstStyle/>
                    <a:p>
                      <a:r>
                        <a:rPr lang="zh-CN" altLang="en-US" sz="105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请填写咨询内容</a:t>
                      </a:r>
                      <a:r>
                        <a:rPr lang="ja-JP" altLang="en-US" sz="105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0238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  <a:p>
                      <a:endParaRPr kumimoji="1" lang="ja-JP" altLang="en-US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  <a:p>
                      <a:endParaRPr kumimoji="1" lang="ja-JP" altLang="en-US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  <a:p>
                      <a:endParaRPr kumimoji="1" lang="ja-JP" altLang="en-US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  <a:p>
                      <a:endParaRPr kumimoji="1" lang="ja-JP" altLang="en-US" sz="1100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  <a:p>
                      <a:endParaRPr kumimoji="1" lang="ja-JP" altLang="en-US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  <a:p>
                      <a:endParaRPr kumimoji="1" lang="ja-JP" altLang="en-US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31" name="テキスト 47"/>
          <p:cNvSpPr txBox="1"/>
          <p:nvPr/>
        </p:nvSpPr>
        <p:spPr>
          <a:xfrm>
            <a:off x="3242299" y="9701700"/>
            <a:ext cx="467916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800" dirty="0">
                <a:latin typeface="DengXian" panose="02010600030101010101" pitchFamily="2" charset="-122"/>
                <a:ea typeface="DengXian" panose="02010600030101010101" pitchFamily="2" charset="-122"/>
              </a:rPr>
              <a:t>・</a:t>
            </a:r>
            <a:r>
              <a:rPr lang="zh-CN" altLang="en-US" sz="800" dirty="0">
                <a:latin typeface="DengXian" panose="02010600030101010101" pitchFamily="2" charset="-122"/>
                <a:ea typeface="DengXian" panose="02010600030101010101" pitchFamily="2" charset="-122"/>
              </a:rPr>
              <a:t>您填写的信息将得到妥善管理，并且仅用于本次咨询会，不会提供给第三方</a:t>
            </a:r>
            <a:r>
              <a:rPr lang="ja-JP" altLang="en-US" sz="800" dirty="0"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</p:txBody>
      </p:sp>
      <p:graphicFrame>
        <p:nvGraphicFramePr>
          <p:cNvPr id="1134" name="四角形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897474"/>
              </p:ext>
            </p:extLst>
          </p:nvPr>
        </p:nvGraphicFramePr>
        <p:xfrm>
          <a:off x="3194050" y="3013329"/>
          <a:ext cx="3572022" cy="33196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7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4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6309">
                <a:tc gridSpan="2">
                  <a:txBody>
                    <a:bodyPr/>
                    <a:lstStyle/>
                    <a:p>
                      <a:r>
                        <a:rPr kumimoji="1" lang="zh-CN" altLang="en-US" sz="105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选择希望的全部咨询日</a:t>
                      </a:r>
                      <a:r>
                        <a:rPr kumimoji="1" lang="ja-JP" altLang="en-US" sz="105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。</a:t>
                      </a:r>
                      <a:r>
                        <a:rPr kumimoji="1" lang="zh-CN" altLang="en-US" sz="105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调整后我们会通知您来所日</a:t>
                      </a:r>
                      <a:r>
                        <a:rPr kumimoji="1" lang="ja-JP" altLang="en-US" sz="10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（</a:t>
                      </a:r>
                      <a:r>
                        <a:rPr kumimoji="1" lang="zh-CN" altLang="en-US" sz="10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咨询</a:t>
                      </a:r>
                      <a:r>
                        <a:rPr kumimoji="1" lang="en-US" altLang="zh-CN" sz="10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1</a:t>
                      </a:r>
                      <a:r>
                        <a:rPr kumimoji="1" lang="zh-CN" altLang="en-US" sz="10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组一次</a:t>
                      </a:r>
                      <a:r>
                        <a:rPr kumimoji="1" lang="en-US" altLang="zh-CN" sz="10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50</a:t>
                      </a:r>
                      <a:r>
                        <a:rPr kumimoji="1" lang="zh-CN" altLang="en-US" sz="10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分钟</a:t>
                      </a:r>
                      <a:r>
                        <a:rPr kumimoji="1" lang="ja-JP" altLang="en-US" sz="10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）</a:t>
                      </a:r>
                      <a:endParaRPr kumimoji="1" lang="en-US" altLang="ja-JP" sz="1000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en-US" altLang="ja-JP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【</a:t>
                      </a:r>
                      <a:r>
                        <a:rPr kumimoji="1" lang="zh-CN" altLang="en-US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上午</a:t>
                      </a:r>
                      <a:r>
                        <a:rPr kumimoji="1" lang="ja-JP" altLang="en-US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＝</a:t>
                      </a:r>
                      <a:r>
                        <a:rPr kumimoji="1" lang="en-US" altLang="ja-JP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9:00-12:00</a:t>
                      </a:r>
                      <a:r>
                        <a:rPr kumimoji="1" lang="ja-JP" altLang="en-US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、</a:t>
                      </a:r>
                      <a:r>
                        <a:rPr kumimoji="1" lang="zh-CN" altLang="en-US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下午</a:t>
                      </a:r>
                      <a:r>
                        <a:rPr kumimoji="1" lang="ja-JP" altLang="en-US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＝</a:t>
                      </a:r>
                      <a:r>
                        <a:rPr kumimoji="1" lang="en-US" altLang="ja-JP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13:30-16:30  </a:t>
                      </a:r>
                      <a:r>
                        <a:rPr kumimoji="1" lang="zh-CN" altLang="en-US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一天</a:t>
                      </a:r>
                      <a:r>
                        <a:rPr kumimoji="1" lang="en-US" altLang="zh-CN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=9</a:t>
                      </a:r>
                      <a:r>
                        <a:rPr kumimoji="1" lang="ja-JP" altLang="en-US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：</a:t>
                      </a:r>
                      <a:r>
                        <a:rPr kumimoji="1" lang="en-US" altLang="ja-JP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00-16</a:t>
                      </a:r>
                      <a:r>
                        <a:rPr kumimoji="1" lang="ja-JP" altLang="en-US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：</a:t>
                      </a:r>
                      <a:r>
                        <a:rPr kumimoji="1" lang="en-US" altLang="ja-JP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30】</a:t>
                      </a:r>
                      <a:endParaRPr kumimoji="1" lang="ja-JP" altLang="en-US" sz="900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4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9</a:t>
                      </a:r>
                      <a:r>
                        <a:rPr kumimoji="1" lang="ja-JP" altLang="en-US" sz="105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月</a:t>
                      </a:r>
                      <a:r>
                        <a:rPr kumimoji="1" lang="en-US" altLang="ja-JP" sz="105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12</a:t>
                      </a:r>
                      <a:r>
                        <a:rPr kumimoji="1" lang="ja-JP" altLang="en-US" sz="105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日（</a:t>
                      </a:r>
                      <a:r>
                        <a:rPr kumimoji="1" lang="zh-CN" altLang="en-US" sz="105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星期一</a:t>
                      </a:r>
                      <a:r>
                        <a:rPr kumimoji="1" lang="ja-JP" altLang="en-US" sz="105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　　□</a:t>
                      </a:r>
                      <a:r>
                        <a:rPr kumimoji="1" lang="zh-CN" altLang="en-US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上午</a:t>
                      </a:r>
                      <a:r>
                        <a:rPr kumimoji="1" lang="ja-JP" altLang="en-US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　　□</a:t>
                      </a:r>
                      <a:r>
                        <a:rPr kumimoji="1" lang="zh-CN" altLang="en-US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下午</a:t>
                      </a:r>
                      <a:r>
                        <a:rPr kumimoji="1" lang="ja-JP" altLang="en-US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　　□</a:t>
                      </a:r>
                      <a:r>
                        <a:rPr kumimoji="1" lang="zh-CN" altLang="en-US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一天</a:t>
                      </a:r>
                      <a:endParaRPr kumimoji="1" lang="ja-JP" altLang="en-US" sz="900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4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9</a:t>
                      </a:r>
                      <a:r>
                        <a:rPr kumimoji="1" lang="ja-JP" altLang="en-US" sz="105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月</a:t>
                      </a:r>
                      <a:r>
                        <a:rPr kumimoji="1" lang="en-US" altLang="ja-JP" sz="105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13</a:t>
                      </a:r>
                      <a:r>
                        <a:rPr kumimoji="1" lang="ja-JP" altLang="en-US" sz="105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日（</a:t>
                      </a:r>
                      <a:r>
                        <a:rPr kumimoji="1" lang="zh-CN" altLang="en-US" sz="105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星期二</a:t>
                      </a:r>
                      <a:r>
                        <a:rPr kumimoji="1" lang="ja-JP" altLang="en-US" sz="105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　　□</a:t>
                      </a:r>
                      <a:r>
                        <a:rPr kumimoji="1" lang="zh-CN" altLang="en-US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上午</a:t>
                      </a:r>
                      <a:r>
                        <a:rPr kumimoji="1" lang="ja-JP" altLang="en-US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　　□</a:t>
                      </a:r>
                      <a:r>
                        <a:rPr kumimoji="1" lang="zh-CN" altLang="en-US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下午</a:t>
                      </a:r>
                      <a:r>
                        <a:rPr kumimoji="1" lang="ja-JP" altLang="en-US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　　□</a:t>
                      </a:r>
                      <a:r>
                        <a:rPr kumimoji="1" lang="zh-CN" altLang="en-US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一天</a:t>
                      </a:r>
                      <a:endParaRPr kumimoji="1" lang="ja-JP" altLang="en-US" sz="900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4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9</a:t>
                      </a:r>
                      <a:r>
                        <a:rPr kumimoji="1" lang="ja-JP" altLang="en-US" sz="105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月</a:t>
                      </a:r>
                      <a:r>
                        <a:rPr kumimoji="1" lang="en-US" altLang="ja-JP" sz="105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14</a:t>
                      </a:r>
                      <a:r>
                        <a:rPr kumimoji="1" lang="ja-JP" altLang="en-US" sz="105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日（</a:t>
                      </a:r>
                      <a:r>
                        <a:rPr kumimoji="1" lang="zh-CN" altLang="en-US" sz="105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星期三</a:t>
                      </a:r>
                      <a:r>
                        <a:rPr kumimoji="1" lang="ja-JP" altLang="en-US" sz="105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　　□</a:t>
                      </a:r>
                      <a:r>
                        <a:rPr kumimoji="1" lang="zh-CN" altLang="en-US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上午</a:t>
                      </a:r>
                      <a:r>
                        <a:rPr kumimoji="1" lang="ja-JP" altLang="en-US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　　□</a:t>
                      </a:r>
                      <a:r>
                        <a:rPr kumimoji="1" lang="zh-CN" altLang="en-US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下午</a:t>
                      </a:r>
                      <a:r>
                        <a:rPr kumimoji="1" lang="ja-JP" altLang="en-US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　　□</a:t>
                      </a:r>
                      <a:r>
                        <a:rPr kumimoji="1" lang="zh-CN" altLang="en-US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一天</a:t>
                      </a:r>
                      <a:endParaRPr kumimoji="1" lang="ja-JP" altLang="en-US" sz="900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0066085"/>
                  </a:ext>
                </a:extLst>
              </a:tr>
              <a:tr h="3664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9</a:t>
                      </a:r>
                      <a:r>
                        <a:rPr kumimoji="1" lang="ja-JP" altLang="en-US" sz="105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月</a:t>
                      </a:r>
                      <a:r>
                        <a:rPr kumimoji="1" lang="en-US" altLang="ja-JP" sz="105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15</a:t>
                      </a:r>
                      <a:r>
                        <a:rPr kumimoji="1" lang="ja-JP" altLang="en-US" sz="105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日（</a:t>
                      </a:r>
                      <a:r>
                        <a:rPr kumimoji="1" lang="zh-CN" altLang="en-US" sz="105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星期四</a:t>
                      </a:r>
                      <a:r>
                        <a:rPr kumimoji="1" lang="ja-JP" altLang="en-US" sz="105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　　□</a:t>
                      </a:r>
                      <a:r>
                        <a:rPr kumimoji="1" lang="zh-CN" altLang="en-US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上午</a:t>
                      </a:r>
                      <a:r>
                        <a:rPr kumimoji="1" lang="ja-JP" altLang="en-US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　　□</a:t>
                      </a:r>
                      <a:r>
                        <a:rPr kumimoji="1" lang="zh-CN" altLang="en-US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下午</a:t>
                      </a:r>
                      <a:r>
                        <a:rPr kumimoji="1" lang="ja-JP" altLang="en-US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　　□</a:t>
                      </a:r>
                      <a:r>
                        <a:rPr kumimoji="1" lang="zh-CN" altLang="en-US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一天</a:t>
                      </a:r>
                      <a:endParaRPr kumimoji="1" lang="ja-JP" altLang="en-US" sz="900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5976815"/>
                  </a:ext>
                </a:extLst>
              </a:tr>
              <a:tr h="3664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9</a:t>
                      </a:r>
                      <a:r>
                        <a:rPr kumimoji="1" lang="ja-JP" altLang="en-US" sz="105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月</a:t>
                      </a:r>
                      <a:r>
                        <a:rPr kumimoji="1" lang="en-US" altLang="ja-JP" sz="105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16</a:t>
                      </a:r>
                      <a:r>
                        <a:rPr kumimoji="1" lang="ja-JP" altLang="en-US" sz="105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日（</a:t>
                      </a:r>
                      <a:r>
                        <a:rPr kumimoji="1" lang="zh-CN" altLang="en-US" sz="105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星期五</a:t>
                      </a:r>
                      <a:r>
                        <a:rPr kumimoji="1" lang="ja-JP" altLang="en-US" sz="105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　　□</a:t>
                      </a:r>
                      <a:r>
                        <a:rPr kumimoji="1" lang="zh-CN" altLang="en-US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上午</a:t>
                      </a:r>
                      <a:r>
                        <a:rPr kumimoji="1" lang="ja-JP" altLang="en-US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　　□</a:t>
                      </a:r>
                      <a:r>
                        <a:rPr kumimoji="1" lang="zh-CN" altLang="en-US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下午</a:t>
                      </a:r>
                      <a:r>
                        <a:rPr kumimoji="1" lang="ja-JP" altLang="en-US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　　□</a:t>
                      </a:r>
                      <a:r>
                        <a:rPr kumimoji="1" lang="zh-CN" altLang="en-US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一天</a:t>
                      </a:r>
                      <a:endParaRPr kumimoji="1" lang="ja-JP" altLang="en-US" sz="900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7939149"/>
                  </a:ext>
                </a:extLst>
              </a:tr>
              <a:tr h="3664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9</a:t>
                      </a:r>
                      <a:r>
                        <a:rPr kumimoji="1" lang="ja-JP" altLang="en-US" sz="105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月</a:t>
                      </a:r>
                      <a:r>
                        <a:rPr kumimoji="1" lang="en-US" altLang="ja-JP" sz="105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17</a:t>
                      </a:r>
                      <a:r>
                        <a:rPr kumimoji="1" lang="ja-JP" altLang="en-US" sz="105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日（</a:t>
                      </a:r>
                      <a:r>
                        <a:rPr kumimoji="1" lang="zh-CN" altLang="en-US" sz="105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星期六</a:t>
                      </a:r>
                      <a:r>
                        <a:rPr kumimoji="1" lang="ja-JP" altLang="en-US" sz="105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　　□</a:t>
                      </a:r>
                      <a:r>
                        <a:rPr kumimoji="1" lang="zh-CN" altLang="en-US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上午</a:t>
                      </a:r>
                      <a:r>
                        <a:rPr kumimoji="1" lang="ja-JP" altLang="en-US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　　□</a:t>
                      </a:r>
                      <a:r>
                        <a:rPr kumimoji="1" lang="zh-CN" altLang="en-US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下午</a:t>
                      </a:r>
                      <a:r>
                        <a:rPr kumimoji="1" lang="ja-JP" altLang="en-US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　　□</a:t>
                      </a:r>
                      <a:r>
                        <a:rPr kumimoji="1" lang="zh-CN" altLang="en-US" sz="9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一天</a:t>
                      </a:r>
                      <a:endParaRPr kumimoji="1" lang="ja-JP" altLang="en-US" sz="900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852"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05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【</a:t>
                      </a:r>
                      <a:r>
                        <a:rPr kumimoji="1" lang="zh-CN" altLang="en-US" sz="105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备</a:t>
                      </a:r>
                      <a:r>
                        <a:rPr kumimoji="1" lang="ja-JP" altLang="en-US" sz="105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考</a:t>
                      </a:r>
                      <a:r>
                        <a:rPr kumimoji="1" lang="en-US" altLang="ja-JP" sz="105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】</a:t>
                      </a:r>
                      <a:endParaRPr kumimoji="1" lang="ja-JP" altLang="en-US" sz="1050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35" name="四角形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47330"/>
              </p:ext>
            </p:extLst>
          </p:nvPr>
        </p:nvGraphicFramePr>
        <p:xfrm>
          <a:off x="123130" y="6336701"/>
          <a:ext cx="6642941" cy="25143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3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9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2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姓名</a:t>
                      </a:r>
                      <a:endParaRPr kumimoji="1" lang="ja-JP" altLang="en-US" sz="1200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2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地址</a:t>
                      </a:r>
                      <a:endParaRPr kumimoji="1" lang="ja-JP" altLang="en-US" sz="1200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2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在留资格</a:t>
                      </a:r>
                      <a:endParaRPr kumimoji="1" lang="ja-JP" altLang="en-US" sz="1200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2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语言</a:t>
                      </a:r>
                      <a:endParaRPr kumimoji="1" lang="ja-JP" altLang="en-US" sz="1200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kumimoji="1" lang="ja-JP" altLang="en-US" sz="11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□</a:t>
                      </a:r>
                      <a:r>
                        <a:rPr kumimoji="1" lang="zh-CN" altLang="en-US" sz="11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日语</a:t>
                      </a:r>
                      <a:r>
                        <a:rPr kumimoji="1" lang="ja-JP" altLang="en-US" sz="11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 　　　　　　□</a:t>
                      </a:r>
                      <a:r>
                        <a:rPr kumimoji="1" lang="zh-CN" altLang="en-US" sz="11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英语</a:t>
                      </a:r>
                      <a:r>
                        <a:rPr kumimoji="1" lang="ja-JP" altLang="en-US" sz="11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　　　　　　□中文　　　　　　　□</a:t>
                      </a:r>
                      <a:r>
                        <a:rPr kumimoji="1" lang="zh-CN" altLang="en-US" sz="1100" dirty="0">
                          <a:latin typeface="DengXian" panose="02010600030101010101" pitchFamily="2" charset="-122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越南语</a:t>
                      </a:r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latin typeface="DengXian" panose="02010600030101010101" pitchFamily="2" charset="-122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　</a:t>
                      </a:r>
                      <a:endParaRPr kumimoji="1" lang="en-US" altLang="ja-JP" sz="1100" dirty="0">
                        <a:latin typeface="DengXian" panose="02010600030101010101" pitchFamily="2" charset="-122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100" dirty="0">
                          <a:latin typeface="DengXian" panose="02010600030101010101" pitchFamily="2" charset="-122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□</a:t>
                      </a:r>
                      <a:r>
                        <a:rPr kumimoji="1" lang="zh-CN" altLang="en-US" sz="1100" dirty="0">
                          <a:latin typeface="DengXian" panose="02010600030101010101" pitchFamily="2" charset="-122"/>
                          <a:ea typeface="DengXian" panose="02010600030101010101" pitchFamily="2" charset="-122"/>
                          <a:cs typeface="Arial" panose="020B0604020202020204" pitchFamily="34" charset="0"/>
                        </a:rPr>
                        <a:t>其他</a:t>
                      </a:r>
                      <a:r>
                        <a:rPr kumimoji="1" lang="ja-JP" altLang="en-US" sz="11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（　　　　　　　　　　　　　）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9873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2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电话号码</a:t>
                      </a:r>
                      <a:endParaRPr kumimoji="1" lang="ja-JP" altLang="en-US" sz="1200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100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47637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200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电子邮箱</a:t>
                      </a:r>
                      <a:endParaRPr kumimoji="1" lang="ja-JP" altLang="en-US" sz="1200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kumimoji="1" lang="ja-JP" altLang="en-US" sz="1100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43" name="直線 36"/>
          <p:cNvSpPr/>
          <p:nvPr/>
        </p:nvSpPr>
        <p:spPr>
          <a:xfrm>
            <a:off x="169310" y="1398899"/>
            <a:ext cx="6519379" cy="0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6B57207-E8FF-4D17-8361-9A20C641CB3B}"/>
              </a:ext>
            </a:extLst>
          </p:cNvPr>
          <p:cNvSpPr/>
          <p:nvPr/>
        </p:nvSpPr>
        <p:spPr>
          <a:xfrm>
            <a:off x="4250422" y="7916537"/>
            <a:ext cx="266292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000" dirty="0">
                <a:solidFill>
                  <a:prstClr val="black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*</a:t>
            </a:r>
            <a:r>
              <a:rPr lang="zh-CN" altLang="en-US" sz="1000" dirty="0">
                <a:solidFill>
                  <a:prstClr val="black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外国语的咨询有可能使用电话翻译服务</a:t>
            </a:r>
            <a:r>
              <a:rPr lang="ja-JP" altLang="en-US" sz="1000" dirty="0">
                <a:solidFill>
                  <a:prstClr val="black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B458932-C934-46B8-8569-0C9432178E34}"/>
              </a:ext>
            </a:extLst>
          </p:cNvPr>
          <p:cNvSpPr/>
          <p:nvPr/>
        </p:nvSpPr>
        <p:spPr>
          <a:xfrm>
            <a:off x="112131" y="1482691"/>
            <a:ext cx="6653940" cy="13915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・</a:t>
            </a:r>
            <a:r>
              <a:rPr lang="zh-CN" altLang="en-US" sz="1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截止</a:t>
            </a:r>
            <a:r>
              <a:rPr lang="en-US" altLang="zh-CN" sz="1600" b="1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9</a:t>
            </a:r>
            <a:r>
              <a:rPr lang="ja-JP" altLang="en-US" sz="1600" b="1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月</a:t>
            </a:r>
            <a:r>
              <a:rPr lang="en-US" altLang="ja-JP" sz="1600" b="1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9</a:t>
            </a:r>
            <a:r>
              <a:rPr lang="ja-JP" altLang="en-US" sz="1600" b="1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日</a:t>
            </a:r>
            <a:r>
              <a:rPr lang="en-US" altLang="ja-JP" sz="1600" b="1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(</a:t>
            </a:r>
            <a:r>
              <a:rPr lang="zh-CN" altLang="en-US" sz="1600" b="1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星期五</a:t>
            </a:r>
            <a:r>
              <a:rPr lang="ja-JP" altLang="en-US" sz="1600" b="1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r>
              <a:rPr lang="ja-JP" altLang="en-US" sz="1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、</a:t>
            </a:r>
            <a:r>
              <a:rPr lang="zh-CN" altLang="en-US" sz="1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电子邮件，传真，邮寄任选其一发送给我们</a:t>
            </a:r>
            <a:endParaRPr lang="en-US" altLang="ja-JP" sz="800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ts val="2500"/>
              </a:lnSpc>
            </a:pPr>
            <a:r>
              <a:rPr kumimoji="1" lang="en-US" altLang="ja-JP" sz="1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kumimoji="1" lang="zh-CN" altLang="en-US" sz="1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地址</a:t>
            </a:r>
            <a:r>
              <a:rPr kumimoji="1" lang="en-US" altLang="ja-JP" sz="1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】</a:t>
            </a:r>
            <a:r>
              <a:rPr kumimoji="1" lang="ja-JP" altLang="en-US" sz="12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　</a:t>
            </a:r>
            <a:r>
              <a:rPr kumimoji="1" lang="ja-JP" altLang="en-US" sz="2000" b="1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高知</a:t>
            </a:r>
            <a:r>
              <a:rPr kumimoji="1" lang="zh-CN" altLang="en-US" sz="2000" b="1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县外籍人士生活咨询中心</a:t>
            </a:r>
            <a:endParaRPr kumimoji="1" lang="en-US" altLang="ja-JP" sz="2000" b="1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r>
              <a:rPr kumimoji="1" lang="en-US" altLang="ja-JP" sz="105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kumimoji="1" lang="zh-CN" altLang="en-US" sz="105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电子邮箱</a:t>
            </a:r>
            <a:r>
              <a:rPr kumimoji="1" lang="en-US" altLang="ja-JP" sz="105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】</a:t>
            </a:r>
            <a:r>
              <a:rPr kumimoji="1" lang="ja-JP" altLang="en-US" sz="105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　　</a:t>
            </a:r>
            <a:r>
              <a:rPr kumimoji="1" lang="en-US" altLang="ja-JP" sz="105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consultation@kccfr.jp</a:t>
            </a:r>
            <a:r>
              <a:rPr kumimoji="1" lang="ja-JP" altLang="en-US" sz="105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　　</a:t>
            </a:r>
            <a:r>
              <a:rPr kumimoji="1" lang="en-US" altLang="ja-JP" sz="105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kumimoji="1" lang="zh-CN" altLang="en-US" sz="105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传真</a:t>
            </a:r>
            <a:r>
              <a:rPr kumimoji="1" lang="en-US" altLang="ja-JP" sz="105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】</a:t>
            </a:r>
            <a:r>
              <a:rPr kumimoji="1" lang="ja-JP" altLang="en-US" sz="105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　</a:t>
            </a:r>
            <a:r>
              <a:rPr kumimoji="1" lang="en-US" altLang="ja-JP" sz="105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088-821-6441</a:t>
            </a:r>
          </a:p>
          <a:p>
            <a:pPr>
              <a:lnSpc>
                <a:spcPct val="150000"/>
              </a:lnSpc>
            </a:pPr>
            <a:r>
              <a:rPr kumimoji="1" lang="en-US" altLang="ja-JP" sz="105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kumimoji="1" lang="ja-JP" altLang="en-US" sz="105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郵</a:t>
            </a:r>
            <a:r>
              <a:rPr kumimoji="1" lang="zh-CN" altLang="en-US" sz="105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寄</a:t>
            </a:r>
            <a:r>
              <a:rPr kumimoji="1" lang="en-US" altLang="ja-JP" sz="105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】</a:t>
            </a:r>
            <a:r>
              <a:rPr kumimoji="1" lang="ja-JP" altLang="en-US" sz="105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　　〒</a:t>
            </a:r>
            <a:r>
              <a:rPr kumimoji="1" lang="en-US" altLang="ja-JP" sz="105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780-0870</a:t>
            </a:r>
            <a:r>
              <a:rPr kumimoji="1" lang="ja-JP" altLang="en-US" sz="105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　高知市本町</a:t>
            </a:r>
            <a:r>
              <a:rPr kumimoji="1" lang="en-US" altLang="ja-JP" sz="105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4-1-37 1F</a:t>
            </a:r>
          </a:p>
          <a:p>
            <a:r>
              <a:rPr kumimoji="1" lang="en-US" altLang="ja-JP" sz="105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kumimoji="1" lang="zh-CN" altLang="en-US" sz="105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垂询电话</a:t>
            </a:r>
            <a:r>
              <a:rPr kumimoji="1" lang="en-US" altLang="ja-JP" sz="105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】TEL</a:t>
            </a:r>
            <a:r>
              <a:rPr kumimoji="1" lang="ja-JP" altLang="en-US" sz="105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kumimoji="1" lang="en-US" altLang="ja-JP" sz="105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088-821-6440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99FF301-527D-4CB6-AC7E-AEC6D7FBA2FA}"/>
              </a:ext>
            </a:extLst>
          </p:cNvPr>
          <p:cNvSpPr/>
          <p:nvPr/>
        </p:nvSpPr>
        <p:spPr>
          <a:xfrm>
            <a:off x="9940" y="8860316"/>
            <a:ext cx="4469852" cy="389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900" dirty="0">
                <a:latin typeface="DengXian" panose="02010600030101010101" pitchFamily="2" charset="-122"/>
                <a:ea typeface="DengXian" panose="02010600030101010101" pitchFamily="2" charset="-122"/>
              </a:rPr>
              <a:t>■</a:t>
            </a:r>
            <a:r>
              <a:rPr lang="zh-CN" altLang="en-US" sz="900" dirty="0">
                <a:latin typeface="DengXian" panose="02010600030101010101" pitchFamily="2" charset="-122"/>
                <a:ea typeface="DengXian" panose="02010600030101010101" pitchFamily="2" charset="-122"/>
              </a:rPr>
              <a:t>我们以先到先得的原则进行。收到预约后</a:t>
            </a:r>
            <a:r>
              <a:rPr lang="zh-CN" altLang="en-US" sz="900">
                <a:latin typeface="DengXian" panose="02010600030101010101" pitchFamily="2" charset="-122"/>
                <a:ea typeface="DengXian" panose="02010600030101010101" pitchFamily="2" charset="-122"/>
              </a:rPr>
              <a:t>，确认咨询</a:t>
            </a:r>
            <a:r>
              <a:rPr lang="zh-CN" altLang="en-US" sz="900" dirty="0">
                <a:latin typeface="DengXian" panose="02010600030101010101" pitchFamily="2" charset="-122"/>
                <a:ea typeface="DengXian" panose="02010600030101010101" pitchFamily="2" charset="-122"/>
              </a:rPr>
              <a:t>内容，</a:t>
            </a:r>
            <a:endParaRPr lang="en-US" altLang="zh-CN" sz="900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ja-JP" altLang="en-US" sz="900" dirty="0">
                <a:latin typeface="DengXian" panose="02010600030101010101" pitchFamily="2" charset="-122"/>
                <a:ea typeface="DengXian" panose="02010600030101010101" pitchFamily="2" charset="-122"/>
              </a:rPr>
              <a:t>　</a:t>
            </a:r>
            <a:r>
              <a:rPr lang="zh-CN" altLang="en-US" sz="900" dirty="0">
                <a:latin typeface="DengXian" panose="02010600030101010101" pitchFamily="2" charset="-122"/>
                <a:ea typeface="DengXian" panose="02010600030101010101" pitchFamily="2" charset="-122"/>
              </a:rPr>
              <a:t>我们稍后会和您联系。</a:t>
            </a:r>
            <a:endParaRPr lang="en-US" altLang="ja-JP" sz="9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664F69F-98B1-4647-ABEA-609CBB4482F9}"/>
              </a:ext>
            </a:extLst>
          </p:cNvPr>
          <p:cNvSpPr txBox="1"/>
          <p:nvPr/>
        </p:nvSpPr>
        <p:spPr>
          <a:xfrm>
            <a:off x="0" y="9219453"/>
            <a:ext cx="36226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DengXian" panose="02010600030101010101" pitchFamily="2" charset="-122"/>
                <a:ea typeface="DengXian" panose="02010600030101010101" pitchFamily="2" charset="-122"/>
              </a:rPr>
              <a:t>■</a:t>
            </a:r>
            <a:r>
              <a:rPr kumimoji="1" lang="zh-CN" altLang="en-US" sz="900" dirty="0">
                <a:latin typeface="DengXian" panose="02010600030101010101" pitchFamily="2" charset="-122"/>
                <a:ea typeface="DengXian" panose="02010600030101010101" pitchFamily="2" charset="-122"/>
              </a:rPr>
              <a:t>本中心没有停车场，请利用公共交通机关或者附近的收费停车场。</a:t>
            </a:r>
            <a:endParaRPr kumimoji="1" lang="en-US" altLang="ja-JP" sz="9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07305E2-289D-4275-868A-D1FEAF464618}"/>
              </a:ext>
            </a:extLst>
          </p:cNvPr>
          <p:cNvSpPr txBox="1"/>
          <p:nvPr/>
        </p:nvSpPr>
        <p:spPr>
          <a:xfrm>
            <a:off x="169310" y="726888"/>
            <a:ext cx="157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r>
              <a:rPr kumimoji="1" lang="zh-CN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参加申请表</a:t>
            </a:r>
            <a:endParaRPr kumimoji="1" lang="ja-JP" altLang="en-US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C61F7BC7-858C-4453-8DEC-120E7AD15C25}"/>
              </a:ext>
            </a:extLst>
          </p:cNvPr>
          <p:cNvGrpSpPr/>
          <p:nvPr/>
        </p:nvGrpSpPr>
        <p:grpSpPr>
          <a:xfrm>
            <a:off x="3975990" y="8877908"/>
            <a:ext cx="2478288" cy="646331"/>
            <a:chOff x="3915092" y="8732238"/>
            <a:chExt cx="2478288" cy="646331"/>
          </a:xfrm>
        </p:grpSpPr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4775532D-0900-4E87-8089-0AEC57F7F294}"/>
                </a:ext>
              </a:extLst>
            </p:cNvPr>
            <p:cNvSpPr txBox="1"/>
            <p:nvPr/>
          </p:nvSpPr>
          <p:spPr>
            <a:xfrm>
              <a:off x="3915092" y="8732238"/>
              <a:ext cx="1386218" cy="646331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dirty="0">
                  <a:latin typeface="DengXian" panose="02010600030101010101" pitchFamily="2" charset="-122"/>
                  <a:ea typeface="DengXian" panose="02010600030101010101" pitchFamily="2" charset="-122"/>
                </a:rPr>
                <a:t>〇</a:t>
              </a:r>
              <a:r>
                <a:rPr kumimoji="1" lang="zh-CN" altLang="en-US" sz="900" dirty="0">
                  <a:latin typeface="DengXian" panose="02010600030101010101" pitchFamily="2" charset="-122"/>
                  <a:ea typeface="DengXian" panose="02010600030101010101" pitchFamily="2" charset="-122"/>
                </a:rPr>
                <a:t>为了预防新冠病毒感染，请协助我们做好消毒手指，测体温，戴口罩的工作。</a:t>
              </a:r>
              <a:endParaRPr kumimoji="1" lang="en-US" altLang="ja-JP" sz="900" dirty="0">
                <a:latin typeface="DengXian" panose="02010600030101010101" pitchFamily="2" charset="-122"/>
                <a:ea typeface="DengXian" panose="02010600030101010101" pitchFamily="2" charset="-122"/>
              </a:endParaRPr>
            </a:p>
          </p:txBody>
        </p:sp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A020303F-2D93-45B1-8CFC-33BAB65A226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grayscl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5301310" y="8735986"/>
              <a:ext cx="1092070" cy="642583"/>
            </a:xfrm>
            <a:prstGeom prst="rect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</p:pic>
      </p:grp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D06A69EB-958A-488E-AC91-2B4E2559B9D8}"/>
              </a:ext>
            </a:extLst>
          </p:cNvPr>
          <p:cNvSpPr/>
          <p:nvPr/>
        </p:nvSpPr>
        <p:spPr>
          <a:xfrm>
            <a:off x="148480" y="647925"/>
            <a:ext cx="1455440" cy="476774"/>
          </a:xfrm>
          <a:prstGeom prst="roundRect">
            <a:avLst/>
          </a:prstGeom>
          <a:noFill/>
          <a:ln w="50800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C241888-51A5-472D-A43C-5E07D0CE3E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48666" y="1790383"/>
            <a:ext cx="1105612" cy="954485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E199292-5F04-4AE1-A0D3-46B156082DDB}"/>
              </a:ext>
            </a:extLst>
          </p:cNvPr>
          <p:cNvSpPr txBox="1"/>
          <p:nvPr/>
        </p:nvSpPr>
        <p:spPr>
          <a:xfrm>
            <a:off x="5658075" y="7069893"/>
            <a:ext cx="11079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＊</a:t>
            </a:r>
            <a:r>
              <a:rPr kumimoji="1" lang="zh-CN" altLang="en-US" sz="800" dirty="0"/>
              <a:t>日本人不需要填写</a:t>
            </a:r>
            <a:endParaRPr kumimoji="1" lang="ja-JP" altLang="en-US" sz="800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E616C73-8D91-4236-AACA-943A8D070A2F}"/>
              </a:ext>
            </a:extLst>
          </p:cNvPr>
          <p:cNvSpPr txBox="1"/>
          <p:nvPr/>
        </p:nvSpPr>
        <p:spPr>
          <a:xfrm>
            <a:off x="1567571" y="1091122"/>
            <a:ext cx="51782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kumimoji="1" lang="zh-CN" altLang="en-US" sz="1400" b="1" dirty="0">
                <a:latin typeface="DengXian" panose="02010600030101010101" pitchFamily="2" charset="-122"/>
                <a:ea typeface="DengXian" panose="02010600030101010101" pitchFamily="2" charset="-122"/>
              </a:rPr>
              <a:t>地点</a:t>
            </a:r>
            <a:r>
              <a:rPr kumimoji="1" lang="en-US" altLang="ja-JP" sz="1400" b="1" dirty="0">
                <a:latin typeface="DengXian" panose="02010600030101010101" pitchFamily="2" charset="-122"/>
                <a:ea typeface="DengXian" panose="02010600030101010101" pitchFamily="2" charset="-122"/>
              </a:rPr>
              <a:t>】</a:t>
            </a:r>
            <a:r>
              <a:rPr kumimoji="1" lang="ja-JP" altLang="en-US" sz="1400" b="1" dirty="0">
                <a:latin typeface="DengXian" panose="02010600030101010101" pitchFamily="2" charset="-122"/>
                <a:ea typeface="DengXian" panose="02010600030101010101" pitchFamily="2" charset="-122"/>
              </a:rPr>
              <a:t>高知</a:t>
            </a:r>
            <a:r>
              <a:rPr kumimoji="1" lang="zh-CN" altLang="en-US" sz="1400" b="1" dirty="0">
                <a:latin typeface="DengXian" panose="02010600030101010101" pitchFamily="2" charset="-122"/>
                <a:ea typeface="DengXian" panose="02010600030101010101" pitchFamily="2" charset="-122"/>
              </a:rPr>
              <a:t>县外籍人士咨询中心</a:t>
            </a:r>
            <a:r>
              <a:rPr kumimoji="1" lang="en-US" altLang="ja-JP" sz="1400" b="1" dirty="0">
                <a:latin typeface="DengXian" panose="02010600030101010101" pitchFamily="2" charset="-122"/>
                <a:ea typeface="DengXian" panose="02010600030101010101" pitchFamily="2" charset="-122"/>
              </a:rPr>
              <a:t>(</a:t>
            </a:r>
            <a:r>
              <a:rPr kumimoji="1" lang="en-US" altLang="ja-JP" sz="1400" b="1" dirty="0" err="1">
                <a:latin typeface="DengXian" panose="02010600030101010101" pitchFamily="2" charset="-122"/>
                <a:ea typeface="DengXian" panose="02010600030101010101" pitchFamily="2" charset="-122"/>
              </a:rPr>
              <a:t>Kocoforre</a:t>
            </a:r>
            <a:r>
              <a:rPr kumimoji="1" lang="ja-JP" altLang="en-US" sz="1400" b="1" dirty="0">
                <a:latin typeface="DengXian" panose="02010600030101010101" pitchFamily="2" charset="-122"/>
                <a:ea typeface="DengXian" panose="02010600030101010101" pitchFamily="2" charset="-122"/>
              </a:rPr>
              <a:t>）　　　　　　　　　　　　　　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89B9296B-6923-4C22-B6B4-8320BABE5821}"/>
              </a:ext>
            </a:extLst>
          </p:cNvPr>
          <p:cNvCxnSpPr>
            <a:cxnSpLocks/>
          </p:cNvCxnSpPr>
          <p:nvPr/>
        </p:nvCxnSpPr>
        <p:spPr>
          <a:xfrm>
            <a:off x="1753015" y="583160"/>
            <a:ext cx="4382865" cy="0"/>
          </a:xfrm>
          <a:prstGeom prst="line">
            <a:avLst/>
          </a:prstGeom>
          <a:ln w="95250" cap="sq" cmpd="thickThin">
            <a:solidFill>
              <a:schemeClr val="tx1"/>
            </a:solidFill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四角形 48">
            <a:extLst>
              <a:ext uri="{FF2B5EF4-FFF2-40B4-BE49-F238E27FC236}">
                <a16:creationId xmlns:a16="http://schemas.microsoft.com/office/drawing/2014/main" id="{2B8B5572-60D1-4409-84D3-38E001515950}"/>
              </a:ext>
            </a:extLst>
          </p:cNvPr>
          <p:cNvSpPr/>
          <p:nvPr/>
        </p:nvSpPr>
        <p:spPr>
          <a:xfrm>
            <a:off x="722120" y="191223"/>
            <a:ext cx="6347866" cy="81610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zh-CN" altLang="en-US" sz="2400" b="1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面对外籍人士的免费法律咨询周</a:t>
            </a:r>
            <a:endParaRPr lang="ja-JP" altLang="en-US" sz="2400" b="1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>
              <a:defRPr lang="ja-JP" altLang="en-US"/>
            </a:pPr>
            <a:endParaRPr lang="en-US" altLang="ja-JP" sz="800" b="1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ctr">
              <a:defRPr lang="ja-JP" altLang="en-US"/>
            </a:pPr>
            <a:endParaRPr lang="en-US" altLang="ja-JP" sz="800" b="1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defRPr lang="ja-JP" altLang="en-US"/>
            </a:pPr>
            <a:r>
              <a:rPr lang="ja-JP" altLang="en-US" sz="1600" b="1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　　　　</a:t>
            </a:r>
            <a:r>
              <a:rPr lang="en-US" altLang="ja-JP" sz="1600" b="1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【</a:t>
            </a:r>
            <a:r>
              <a:rPr lang="zh-CN" altLang="en-US" sz="1600" b="1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时间</a:t>
            </a:r>
            <a:r>
              <a:rPr lang="en-US" altLang="ja-JP" sz="1600" b="1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】2022</a:t>
            </a:r>
            <a:r>
              <a:rPr lang="ja-JP" altLang="en-US" sz="1600" b="1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年</a:t>
            </a:r>
            <a:r>
              <a:rPr lang="en-US" altLang="ja-JP" sz="1600" b="1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9</a:t>
            </a:r>
            <a:r>
              <a:rPr lang="ja-JP" altLang="en-US" sz="1600" b="1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月</a:t>
            </a:r>
            <a:r>
              <a:rPr lang="en-US" altLang="ja-JP" sz="1600" b="1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12</a:t>
            </a:r>
            <a:r>
              <a:rPr lang="ja-JP" altLang="en-US" sz="1600" b="1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日</a:t>
            </a:r>
            <a:r>
              <a:rPr lang="en-US" altLang="ja-JP" sz="1600" b="1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(</a:t>
            </a:r>
            <a:r>
              <a:rPr lang="zh-CN" altLang="en-US" sz="1600" b="1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星期一</a:t>
            </a:r>
            <a:r>
              <a:rPr lang="en-US" altLang="ja-JP" sz="1600" b="1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)</a:t>
            </a:r>
            <a:r>
              <a:rPr lang="ja-JP" altLang="en-US" sz="1600" b="1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～</a:t>
            </a:r>
            <a:r>
              <a:rPr lang="en-US" altLang="ja-JP" sz="1600" b="1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9</a:t>
            </a:r>
            <a:r>
              <a:rPr lang="ja-JP" altLang="en-US" sz="1600" b="1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月</a:t>
            </a:r>
            <a:r>
              <a:rPr lang="en-US" altLang="ja-JP" sz="1600" b="1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17</a:t>
            </a:r>
            <a:r>
              <a:rPr lang="ja-JP" altLang="en-US" sz="1600" b="1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日</a:t>
            </a:r>
            <a:r>
              <a:rPr lang="en-US" altLang="ja-JP" sz="1600" b="1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(</a:t>
            </a:r>
            <a:r>
              <a:rPr lang="zh-CN" altLang="en-US" sz="1600" b="1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星期六</a:t>
            </a:r>
            <a:r>
              <a:rPr lang="ja-JP" altLang="en-US" sz="1600" b="1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）</a:t>
            </a:r>
            <a:endParaRPr lang="en-US" altLang="ja-JP" sz="1600" b="1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44382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赤味がかったオレンジ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2890</TotalTime>
  <Words>288</Words>
  <Application>Microsoft Office PowerPoint</Application>
  <PresentationFormat>A4 210 x 297 mm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DengXian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user2</dc:creator>
  <cp:lastModifiedBy>user2</cp:lastModifiedBy>
  <cp:revision>165</cp:revision>
  <cp:lastPrinted>2022-02-03T08:06:55Z</cp:lastPrinted>
  <dcterms:created xsi:type="dcterms:W3CDTF">2020-12-18T06:21:34Z</dcterms:created>
  <dcterms:modified xsi:type="dcterms:W3CDTF">2022-07-19T05:38:54Z</dcterms:modified>
</cp:coreProperties>
</file>