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</p:sldIdLst>
  <p:sldSz cx="7556500" cy="10693400"/>
  <p:notesSz cx="6799263" cy="9929813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DengXian" panose="02010600030101010101" pitchFamily="2" charset="-122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23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9" name="四角形 38"/>
          <p:cNvGraphicFramePr>
            <a:graphicFrameLocks noGrp="1"/>
          </p:cNvGraphicFramePr>
          <p:nvPr/>
        </p:nvGraphicFramePr>
        <p:xfrm>
          <a:off x="209606" y="3256863"/>
          <a:ext cx="3315018" cy="35835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5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371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请填写咨询内容</a:t>
                      </a:r>
                      <a:r>
                        <a:rPr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。</a:t>
                      </a:r>
                    </a:p>
                  </a:txBody>
                  <a:tcPr marL="98708" marR="98708" marT="49354" marB="493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3154"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  <a:p>
                      <a:endParaRPr kumimoji="1" lang="ja-JP" altLang="en-US" sz="19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  <a:p>
                      <a:endParaRPr kumimoji="1" lang="ja-JP" altLang="en-US" sz="19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  <a:p>
                      <a:endParaRPr kumimoji="1" lang="ja-JP" altLang="en-US" sz="19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  <a:p>
                      <a:endParaRPr kumimoji="1" lang="ja-JP" altLang="en-US" sz="12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  <a:p>
                      <a:endParaRPr kumimoji="1" lang="ja-JP" altLang="en-US" sz="19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  <a:p>
                      <a:endParaRPr kumimoji="1" lang="ja-JP" altLang="en-US" sz="19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31" name="テキスト 47"/>
          <p:cNvSpPr txBox="1"/>
          <p:nvPr/>
        </p:nvSpPr>
        <p:spPr>
          <a:xfrm>
            <a:off x="3576709" y="10472861"/>
            <a:ext cx="5051099" cy="225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864" dirty="0">
                <a:latin typeface="DengXian" panose="02010600030101010101" pitchFamily="2" charset="-122"/>
                <a:ea typeface="DengXian" panose="02010600030101010101" pitchFamily="2" charset="-122"/>
              </a:rPr>
              <a:t>・</a:t>
            </a:r>
            <a:r>
              <a:rPr lang="zh-CN" altLang="en-US" sz="864" dirty="0">
                <a:latin typeface="DengXian" panose="02010600030101010101" pitchFamily="2" charset="-122"/>
                <a:ea typeface="DengXian" panose="02010600030101010101" pitchFamily="2" charset="-122"/>
              </a:rPr>
              <a:t>您填写的信息将得到妥善管理，并且仅用于本次咨询会，不会提供给第三方</a:t>
            </a:r>
            <a:r>
              <a:rPr lang="ja-JP" altLang="en-US" sz="864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</p:txBody>
      </p:sp>
      <p:graphicFrame>
        <p:nvGraphicFramePr>
          <p:cNvPr id="1134" name="四角形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335300"/>
              </p:ext>
            </p:extLst>
          </p:nvPr>
        </p:nvGraphicFramePr>
        <p:xfrm>
          <a:off x="3524624" y="3252851"/>
          <a:ext cx="3855952" cy="35835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6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9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8477">
                <a:tc gridSpan="2">
                  <a:txBody>
                    <a:bodyPr/>
                    <a:lstStyle/>
                    <a:p>
                      <a:r>
                        <a:rPr kumimoji="1" lang="zh-CN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选择希望的全部咨询日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。</a:t>
                      </a:r>
                      <a:r>
                        <a:rPr kumimoji="1" lang="zh-CN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调整后我们会通知您来所日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（</a:t>
                      </a:r>
                      <a:r>
                        <a:rPr kumimoji="1" lang="zh-CN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咨询</a:t>
                      </a:r>
                      <a:r>
                        <a:rPr kumimoji="1" lang="en-US" altLang="zh-CN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1</a:t>
                      </a:r>
                      <a:r>
                        <a:rPr kumimoji="1" lang="zh-CN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组一次</a:t>
                      </a:r>
                      <a:r>
                        <a:rPr kumimoji="1" lang="en-US" altLang="zh-CN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50</a:t>
                      </a:r>
                      <a:r>
                        <a:rPr kumimoji="1" lang="zh-CN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分钟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）</a:t>
                      </a:r>
                      <a:endParaRPr kumimoji="1" lang="en-US" altLang="ja-JP" sz="11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en-US" altLang="ja-JP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【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上午</a:t>
                      </a: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＝</a:t>
                      </a:r>
                      <a:r>
                        <a:rPr kumimoji="1" lang="en-US" altLang="ja-JP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9:00-12:00</a:t>
                      </a: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、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下午</a:t>
                      </a: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＝</a:t>
                      </a:r>
                      <a:r>
                        <a:rPr kumimoji="1" lang="en-US" altLang="ja-JP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13:30-16:30  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一天</a:t>
                      </a:r>
                      <a:r>
                        <a:rPr kumimoji="1" lang="en-US" altLang="zh-CN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=9</a:t>
                      </a: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：</a:t>
                      </a:r>
                      <a:r>
                        <a:rPr kumimoji="1" lang="en-US" altLang="ja-JP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00-16</a:t>
                      </a: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：</a:t>
                      </a:r>
                      <a:r>
                        <a:rPr kumimoji="1" lang="en-US" altLang="ja-JP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30】</a:t>
                      </a:r>
                      <a:endParaRPr kumimoji="1" lang="ja-JP" altLang="en-US" sz="10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54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9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月</a:t>
                      </a:r>
                      <a:r>
                        <a:rPr kumimoji="1" lang="en-US" altLang="ja-JP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25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日（</a:t>
                      </a:r>
                      <a:r>
                        <a:rPr kumimoji="1" lang="zh-CN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星期一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　　□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上午</a:t>
                      </a: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　　□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下午</a:t>
                      </a: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　　□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一天</a:t>
                      </a:r>
                      <a:endParaRPr kumimoji="1" lang="ja-JP" altLang="en-US" sz="10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54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9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月</a:t>
                      </a:r>
                      <a:r>
                        <a:rPr kumimoji="1" lang="en-US" altLang="ja-JP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26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日（</a:t>
                      </a:r>
                      <a:r>
                        <a:rPr kumimoji="1" lang="zh-CN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星期二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　　□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上午</a:t>
                      </a: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　　□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下午</a:t>
                      </a: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　　□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一天</a:t>
                      </a:r>
                      <a:endParaRPr kumimoji="1" lang="ja-JP" altLang="en-US" sz="10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54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9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月</a:t>
                      </a:r>
                      <a:r>
                        <a:rPr kumimoji="1" lang="en-US" altLang="ja-JP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27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日（</a:t>
                      </a:r>
                      <a:r>
                        <a:rPr kumimoji="1" lang="zh-CN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星期三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　　□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上午</a:t>
                      </a: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　　□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下午</a:t>
                      </a: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　　□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一天</a:t>
                      </a:r>
                      <a:endParaRPr kumimoji="1" lang="ja-JP" altLang="en-US" sz="10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3550066085"/>
                  </a:ext>
                </a:extLst>
              </a:tr>
              <a:tr h="39554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9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月</a:t>
                      </a:r>
                      <a:r>
                        <a:rPr kumimoji="1" lang="en-US" altLang="ja-JP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28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日（</a:t>
                      </a:r>
                      <a:r>
                        <a:rPr kumimoji="1" lang="zh-CN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星期四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　　□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上午</a:t>
                      </a: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　　□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下午</a:t>
                      </a: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　　□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一天</a:t>
                      </a:r>
                      <a:endParaRPr kumimoji="1" lang="ja-JP" altLang="en-US" sz="10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3565976815"/>
                  </a:ext>
                </a:extLst>
              </a:tr>
              <a:tr h="39554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9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月</a:t>
                      </a:r>
                      <a:r>
                        <a:rPr kumimoji="1" lang="en-US" altLang="ja-JP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29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日（</a:t>
                      </a:r>
                      <a:r>
                        <a:rPr kumimoji="1" lang="zh-CN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星期五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　　□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上午</a:t>
                      </a: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　　□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下午</a:t>
                      </a: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　　□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一天</a:t>
                      </a:r>
                      <a:endParaRPr kumimoji="1" lang="ja-JP" altLang="en-US" sz="10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4237939149"/>
                  </a:ext>
                </a:extLst>
              </a:tr>
              <a:tr h="39554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9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月</a:t>
                      </a:r>
                      <a:r>
                        <a:rPr kumimoji="1" lang="en-US" altLang="ja-JP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30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日（</a:t>
                      </a:r>
                      <a:r>
                        <a:rPr kumimoji="1" lang="zh-CN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星期六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　　□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上午</a:t>
                      </a: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　　□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下午</a:t>
                      </a: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　　□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一天</a:t>
                      </a:r>
                      <a:endParaRPr kumimoji="1" lang="ja-JP" altLang="en-US" sz="10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802"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【</a:t>
                      </a:r>
                      <a:r>
                        <a:rPr kumimoji="1" lang="zh-CN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备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考</a:t>
                      </a:r>
                      <a:r>
                        <a:rPr kumimoji="1" lang="en-US" altLang="ja-JP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】</a:t>
                      </a:r>
                      <a:endParaRPr kumimoji="1" lang="ja-JP" altLang="en-US" sz="11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35" name="四角形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765104"/>
              </p:ext>
            </p:extLst>
          </p:nvPr>
        </p:nvGraphicFramePr>
        <p:xfrm>
          <a:off x="209606" y="6840388"/>
          <a:ext cx="7170969" cy="27142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7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3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15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3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姓名</a:t>
                      </a:r>
                      <a:endParaRPr kumimoji="1" lang="ja-JP" altLang="en-US" sz="13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15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3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地址</a:t>
                      </a:r>
                      <a:endParaRPr kumimoji="1" lang="ja-JP" altLang="en-US" sz="13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15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3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在留资格</a:t>
                      </a:r>
                      <a:endParaRPr kumimoji="1" lang="ja-JP" altLang="en-US" sz="13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159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3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语言</a:t>
                      </a:r>
                      <a:endParaRPr kumimoji="1" lang="ja-JP" altLang="en-US" sz="13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kumimoji="1" lang="ja-JP" altLang="en-US" sz="12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□</a:t>
                      </a:r>
                      <a:r>
                        <a:rPr kumimoji="1" lang="zh-CN" altLang="en-US" sz="12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日语</a:t>
                      </a:r>
                      <a:r>
                        <a:rPr kumimoji="1" lang="ja-JP" altLang="en-US" sz="12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 　　　　　　□</a:t>
                      </a:r>
                      <a:r>
                        <a:rPr kumimoji="1" lang="zh-CN" altLang="en-US" sz="12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英语</a:t>
                      </a:r>
                      <a:r>
                        <a:rPr kumimoji="1" lang="ja-JP" altLang="en-US" sz="12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　　　　　　□</a:t>
                      </a:r>
                      <a:r>
                        <a:rPr kumimoji="1" lang="ja-JP" altLang="en-US" sz="120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中文　　　　　　　</a:t>
                      </a:r>
                      <a:endParaRPr kumimoji="1" lang="en-US" altLang="ja-JP" sz="1200" dirty="0"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2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□</a:t>
                      </a:r>
                      <a:r>
                        <a:rPr kumimoji="1" lang="zh-CN" altLang="en-US" sz="12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其他</a:t>
                      </a:r>
                      <a:r>
                        <a:rPr kumimoji="1" lang="ja-JP" altLang="en-US" sz="12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（　　　　　　　　　　　　　）</a:t>
                      </a: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987302"/>
                  </a:ext>
                </a:extLst>
              </a:tr>
              <a:tr h="388615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3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电话号码</a:t>
                      </a:r>
                      <a:endParaRPr kumimoji="1" lang="ja-JP" altLang="en-US" sz="13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kumimoji="1" lang="ja-JP" altLang="en-US" sz="12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763701"/>
                  </a:ext>
                </a:extLst>
              </a:tr>
              <a:tr h="388615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3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电子邮箱</a:t>
                      </a:r>
                      <a:endParaRPr kumimoji="1" lang="ja-JP" altLang="en-US" sz="13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kumimoji="1" lang="ja-JP" altLang="en-US" sz="12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43" name="直線 36"/>
          <p:cNvSpPr/>
          <p:nvPr/>
        </p:nvSpPr>
        <p:spPr>
          <a:xfrm>
            <a:off x="259457" y="1510094"/>
            <a:ext cx="7037586" cy="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ja-JP" altLang="en-US" sz="1943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6B57207-E8FF-4D17-8361-9A20C641CB3B}"/>
              </a:ext>
            </a:extLst>
          </p:cNvPr>
          <p:cNvSpPr/>
          <p:nvPr/>
        </p:nvSpPr>
        <p:spPr>
          <a:xfrm>
            <a:off x="4664965" y="8545800"/>
            <a:ext cx="2874588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108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*</a:t>
            </a:r>
            <a:r>
              <a:rPr lang="zh-CN" altLang="en-US" sz="108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外国语的咨询有可能使用电话翻译服务</a:t>
            </a:r>
            <a:r>
              <a:rPr lang="ja-JP" altLang="en-US" sz="108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B458932-C934-46B8-8569-0C9432178E34}"/>
              </a:ext>
            </a:extLst>
          </p:cNvPr>
          <p:cNvSpPr/>
          <p:nvPr/>
        </p:nvSpPr>
        <p:spPr>
          <a:xfrm>
            <a:off x="226338" y="1592105"/>
            <a:ext cx="7182843" cy="1502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295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・</a:t>
            </a:r>
            <a:r>
              <a:rPr lang="zh-CN" altLang="en-US" sz="1295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截止</a:t>
            </a:r>
            <a:r>
              <a:rPr lang="en-US" altLang="zh-CN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9</a:t>
            </a:r>
            <a:r>
              <a:rPr lang="ja-JP" altLang="en-US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月</a:t>
            </a:r>
            <a:r>
              <a:rPr lang="en-US" altLang="ja-JP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22</a:t>
            </a:r>
            <a:r>
              <a:rPr lang="ja-JP" altLang="en-US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日（星期五）</a:t>
            </a:r>
            <a:r>
              <a:rPr lang="ja-JP" altLang="en-US" sz="1295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、</a:t>
            </a:r>
            <a:r>
              <a:rPr lang="zh-CN" altLang="en-US" sz="1295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电子邮件，传真，邮寄任选其一发送给我们</a:t>
            </a:r>
            <a:endParaRPr lang="en-US" altLang="ja-JP" sz="864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lnSpc>
                <a:spcPts val="2699"/>
              </a:lnSpc>
            </a:pPr>
            <a:r>
              <a:rPr kumimoji="1" lang="en-US" altLang="ja-JP" sz="1295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【</a:t>
            </a:r>
            <a:r>
              <a:rPr kumimoji="1" lang="zh-CN" altLang="en-US" sz="1295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地址</a:t>
            </a:r>
            <a:r>
              <a:rPr kumimoji="1" lang="en-US" altLang="ja-JP" sz="1295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】</a:t>
            </a:r>
            <a:r>
              <a:rPr kumimoji="1" lang="ja-JP" altLang="en-US" sz="1295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　</a:t>
            </a:r>
            <a:r>
              <a:rPr kumimoji="1" lang="ja-JP" altLang="en-US" sz="2159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高知</a:t>
            </a:r>
            <a:r>
              <a:rPr kumimoji="1" lang="zh-CN" altLang="en-US" sz="2159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县外籍人士生活咨询中心</a:t>
            </a:r>
            <a:endParaRPr kumimoji="1" lang="en-US" altLang="ja-JP" sz="2159" b="1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kumimoji="1" lang="en-US" altLang="ja-JP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【</a:t>
            </a:r>
            <a:r>
              <a:rPr kumimoji="1" lang="zh-CN" altLang="en-US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电子邮箱</a:t>
            </a:r>
            <a:r>
              <a:rPr kumimoji="1" lang="en-US" altLang="ja-JP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】</a:t>
            </a:r>
            <a:r>
              <a:rPr kumimoji="1" lang="ja-JP" altLang="en-US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　　</a:t>
            </a:r>
            <a:r>
              <a:rPr kumimoji="1" lang="en-US" altLang="ja-JP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consultation@kccfr.jp</a:t>
            </a:r>
            <a:r>
              <a:rPr kumimoji="1" lang="ja-JP" altLang="en-US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　　</a:t>
            </a:r>
            <a:r>
              <a:rPr kumimoji="1" lang="en-US" altLang="ja-JP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【</a:t>
            </a:r>
            <a:r>
              <a:rPr kumimoji="1" lang="zh-CN" altLang="en-US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传真</a:t>
            </a:r>
            <a:r>
              <a:rPr kumimoji="1" lang="en-US" altLang="ja-JP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】</a:t>
            </a:r>
            <a:r>
              <a:rPr kumimoji="1" lang="ja-JP" altLang="en-US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　</a:t>
            </a:r>
            <a:r>
              <a:rPr kumimoji="1" lang="en-US" altLang="ja-JP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088-821-6441</a:t>
            </a:r>
          </a:p>
          <a:p>
            <a:pPr>
              <a:lnSpc>
                <a:spcPct val="150000"/>
              </a:lnSpc>
            </a:pPr>
            <a:r>
              <a:rPr kumimoji="1" lang="en-US" altLang="ja-JP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【</a:t>
            </a:r>
            <a:r>
              <a:rPr kumimoji="1" lang="ja-JP" altLang="en-US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郵</a:t>
            </a:r>
            <a:r>
              <a:rPr kumimoji="1" lang="zh-CN" altLang="en-US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寄</a:t>
            </a:r>
            <a:r>
              <a:rPr kumimoji="1" lang="en-US" altLang="ja-JP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】</a:t>
            </a:r>
            <a:r>
              <a:rPr kumimoji="1" lang="ja-JP" altLang="en-US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　　〒</a:t>
            </a:r>
            <a:r>
              <a:rPr kumimoji="1" lang="en-US" altLang="ja-JP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780-0870</a:t>
            </a:r>
            <a:r>
              <a:rPr kumimoji="1" lang="ja-JP" altLang="en-US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　高知市本町</a:t>
            </a:r>
            <a:r>
              <a:rPr kumimoji="1" lang="en-US" altLang="ja-JP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4-1-37 1F</a:t>
            </a:r>
          </a:p>
          <a:p>
            <a:r>
              <a:rPr kumimoji="1" lang="en-US" altLang="ja-JP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【</a:t>
            </a:r>
            <a:r>
              <a:rPr kumimoji="1" lang="zh-CN" altLang="en-US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垂询电话</a:t>
            </a:r>
            <a:r>
              <a:rPr kumimoji="1" lang="en-US" altLang="ja-JP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】TEL</a:t>
            </a:r>
            <a:r>
              <a:rPr kumimoji="1" lang="ja-JP" altLang="en-US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kumimoji="1" lang="en-US" altLang="ja-JP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088-821-6440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99FF301-527D-4CB6-AC7E-AEC6D7FBA2FA}"/>
              </a:ext>
            </a:extLst>
          </p:cNvPr>
          <p:cNvSpPr/>
          <p:nvPr/>
        </p:nvSpPr>
        <p:spPr>
          <a:xfrm>
            <a:off x="87419" y="9564598"/>
            <a:ext cx="4825148" cy="413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972" dirty="0">
                <a:latin typeface="DengXian" panose="02010600030101010101" pitchFamily="2" charset="-122"/>
                <a:ea typeface="DengXian" panose="02010600030101010101" pitchFamily="2" charset="-122"/>
              </a:rPr>
              <a:t>■</a:t>
            </a:r>
            <a:r>
              <a:rPr lang="zh-CN" altLang="en-US" sz="972" dirty="0">
                <a:latin typeface="DengXian" panose="02010600030101010101" pitchFamily="2" charset="-122"/>
                <a:ea typeface="DengXian" panose="02010600030101010101" pitchFamily="2" charset="-122"/>
              </a:rPr>
              <a:t>我们以先到先得的原则进行。收到预约后</a:t>
            </a:r>
            <a:r>
              <a:rPr lang="zh-CN" altLang="en-US" sz="972">
                <a:latin typeface="DengXian" panose="02010600030101010101" pitchFamily="2" charset="-122"/>
                <a:ea typeface="DengXian" panose="02010600030101010101" pitchFamily="2" charset="-122"/>
              </a:rPr>
              <a:t>，确认咨询</a:t>
            </a:r>
            <a:r>
              <a:rPr lang="zh-CN" altLang="en-US" sz="972" dirty="0">
                <a:latin typeface="DengXian" panose="02010600030101010101" pitchFamily="2" charset="-122"/>
                <a:ea typeface="DengXian" panose="02010600030101010101" pitchFamily="2" charset="-122"/>
              </a:rPr>
              <a:t>内容，</a:t>
            </a:r>
            <a:endParaRPr lang="en-US" altLang="zh-CN" sz="972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ja-JP" altLang="en-US" sz="972" dirty="0">
                <a:latin typeface="DengXian" panose="02010600030101010101" pitchFamily="2" charset="-122"/>
                <a:ea typeface="DengXian" panose="02010600030101010101" pitchFamily="2" charset="-122"/>
              </a:rPr>
              <a:t>　</a:t>
            </a:r>
            <a:r>
              <a:rPr lang="zh-CN" altLang="en-US" sz="972" dirty="0">
                <a:latin typeface="DengXian" panose="02010600030101010101" pitchFamily="2" charset="-122"/>
                <a:ea typeface="DengXian" panose="02010600030101010101" pitchFamily="2" charset="-122"/>
              </a:rPr>
              <a:t>我们稍后会和您联系。</a:t>
            </a:r>
            <a:endParaRPr lang="en-US" altLang="ja-JP" sz="972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64F69F-98B1-4647-ABEA-609CBB4482F9}"/>
              </a:ext>
            </a:extLst>
          </p:cNvPr>
          <p:cNvSpPr txBox="1"/>
          <p:nvPr/>
        </p:nvSpPr>
        <p:spPr>
          <a:xfrm>
            <a:off x="76689" y="9952282"/>
            <a:ext cx="3910629" cy="241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72" dirty="0">
                <a:latin typeface="DengXian" panose="02010600030101010101" pitchFamily="2" charset="-122"/>
                <a:ea typeface="DengXian" panose="02010600030101010101" pitchFamily="2" charset="-122"/>
              </a:rPr>
              <a:t>■</a:t>
            </a:r>
            <a:r>
              <a:rPr kumimoji="1" lang="zh-CN" altLang="en-US" sz="972" dirty="0">
                <a:latin typeface="DengXian" panose="02010600030101010101" pitchFamily="2" charset="-122"/>
                <a:ea typeface="DengXian" panose="02010600030101010101" pitchFamily="2" charset="-122"/>
              </a:rPr>
              <a:t>本中心没有停车场，请利用公共交通机关或者附近的收费停车场。</a:t>
            </a:r>
            <a:endParaRPr kumimoji="1" lang="en-US" altLang="ja-JP" sz="972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7305E2-289D-4275-868A-D1FEAF464618}"/>
              </a:ext>
            </a:extLst>
          </p:cNvPr>
          <p:cNvSpPr txBox="1"/>
          <p:nvPr/>
        </p:nvSpPr>
        <p:spPr>
          <a:xfrm>
            <a:off x="259456" y="784666"/>
            <a:ext cx="1697345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43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kumimoji="1" lang="zh-CN" altLang="en-US" sz="1943" b="1" dirty="0">
                <a:latin typeface="DengXian" panose="02010600030101010101" pitchFamily="2" charset="-122"/>
                <a:ea typeface="DengXian" panose="02010600030101010101" pitchFamily="2" charset="-122"/>
              </a:rPr>
              <a:t>参加申请表</a:t>
            </a:r>
            <a:endParaRPr kumimoji="1" lang="ja-JP" altLang="en-US" sz="1943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61F7BC7-858C-4453-8DEC-120E7AD15C25}"/>
              </a:ext>
            </a:extLst>
          </p:cNvPr>
          <p:cNvGrpSpPr/>
          <p:nvPr/>
        </p:nvGrpSpPr>
        <p:grpSpPr>
          <a:xfrm>
            <a:off x="4368719" y="9583587"/>
            <a:ext cx="2675280" cy="697706"/>
            <a:chOff x="3915092" y="8732238"/>
            <a:chExt cx="2478288" cy="646331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4775532D-0900-4E87-8089-0AEC57F7F294}"/>
                </a:ext>
              </a:extLst>
            </p:cNvPr>
            <p:cNvSpPr txBox="1"/>
            <p:nvPr/>
          </p:nvSpPr>
          <p:spPr>
            <a:xfrm>
              <a:off x="3915092" y="8732238"/>
              <a:ext cx="1386218" cy="63984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972" dirty="0">
                  <a:latin typeface="DengXian" panose="02010600030101010101" pitchFamily="2" charset="-122"/>
                  <a:ea typeface="DengXian" panose="02010600030101010101" pitchFamily="2" charset="-122"/>
                </a:rPr>
                <a:t>〇</a:t>
              </a:r>
              <a:r>
                <a:rPr kumimoji="1" lang="zh-CN" altLang="en-US" sz="972" dirty="0">
                  <a:latin typeface="DengXian" panose="02010600030101010101" pitchFamily="2" charset="-122"/>
                  <a:ea typeface="DengXian" panose="02010600030101010101" pitchFamily="2" charset="-122"/>
                </a:rPr>
                <a:t>为了预防新冠病毒感染，请协助我们做好消毒手指，测体温，戴口罩的工作。</a:t>
              </a:r>
              <a:endParaRPr kumimoji="1" lang="en-US" altLang="ja-JP" sz="972" dirty="0">
                <a:latin typeface="DengXian" panose="02010600030101010101" pitchFamily="2" charset="-122"/>
                <a:ea typeface="DengXian" panose="02010600030101010101" pitchFamily="2" charset="-122"/>
              </a:endParaRPr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A020303F-2D93-45B1-8CFC-33BAB65A2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01310" y="8735986"/>
              <a:ext cx="1092070" cy="642583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</p:grp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06A69EB-958A-488E-AC91-2B4E2559B9D8}"/>
              </a:ext>
            </a:extLst>
          </p:cNvPr>
          <p:cNvSpPr/>
          <p:nvPr/>
        </p:nvSpPr>
        <p:spPr>
          <a:xfrm>
            <a:off x="236971" y="699427"/>
            <a:ext cx="1571129" cy="514671"/>
          </a:xfrm>
          <a:prstGeom prst="roundRect">
            <a:avLst/>
          </a:prstGeom>
          <a:noFill/>
          <a:ln w="508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43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C241888-51A5-472D-A43C-5E07D0CE3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0505" y="1932696"/>
            <a:ext cx="1193494" cy="103035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E199292-5F04-4AE1-A0D3-46B156082DDB}"/>
              </a:ext>
            </a:extLst>
          </p:cNvPr>
          <p:cNvSpPr txBox="1"/>
          <p:nvPr/>
        </p:nvSpPr>
        <p:spPr>
          <a:xfrm>
            <a:off x="6184509" y="7631859"/>
            <a:ext cx="1180131" cy="225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64" dirty="0"/>
              <a:t>＊</a:t>
            </a:r>
            <a:r>
              <a:rPr kumimoji="1" lang="zh-CN" altLang="en-US" sz="864" dirty="0"/>
              <a:t>日本人不需要填写</a:t>
            </a:r>
            <a:endParaRPr kumimoji="1" lang="ja-JP" altLang="en-US" sz="864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E616C73-8D91-4236-AACA-943A8D070A2F}"/>
              </a:ext>
            </a:extLst>
          </p:cNvPr>
          <p:cNvSpPr txBox="1"/>
          <p:nvPr/>
        </p:nvSpPr>
        <p:spPr>
          <a:xfrm>
            <a:off x="1768861" y="1177853"/>
            <a:ext cx="5589906" cy="32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11" b="1" dirty="0">
                <a:latin typeface="DengXian" panose="02010600030101010101" pitchFamily="2" charset="-122"/>
                <a:ea typeface="DengXian" panose="02010600030101010101" pitchFamily="2" charset="-122"/>
              </a:rPr>
              <a:t>【</a:t>
            </a:r>
            <a:r>
              <a:rPr kumimoji="1" lang="zh-CN" altLang="en-US" sz="1511" b="1" dirty="0">
                <a:latin typeface="DengXian" panose="02010600030101010101" pitchFamily="2" charset="-122"/>
                <a:ea typeface="DengXian" panose="02010600030101010101" pitchFamily="2" charset="-122"/>
              </a:rPr>
              <a:t>地点</a:t>
            </a:r>
            <a:r>
              <a:rPr kumimoji="1" lang="en-US" altLang="ja-JP" sz="1511" b="1" dirty="0">
                <a:latin typeface="DengXian" panose="02010600030101010101" pitchFamily="2" charset="-122"/>
                <a:ea typeface="DengXian" panose="02010600030101010101" pitchFamily="2" charset="-122"/>
              </a:rPr>
              <a:t>】</a:t>
            </a:r>
            <a:r>
              <a:rPr kumimoji="1" lang="ja-JP" altLang="en-US" sz="1511" b="1" dirty="0">
                <a:latin typeface="DengXian" panose="02010600030101010101" pitchFamily="2" charset="-122"/>
                <a:ea typeface="DengXian" panose="02010600030101010101" pitchFamily="2" charset="-122"/>
              </a:rPr>
              <a:t>高知</a:t>
            </a:r>
            <a:r>
              <a:rPr kumimoji="1" lang="zh-CN" altLang="en-US" sz="1511" b="1" dirty="0">
                <a:latin typeface="DengXian" panose="02010600030101010101" pitchFamily="2" charset="-122"/>
                <a:ea typeface="DengXian" panose="02010600030101010101" pitchFamily="2" charset="-122"/>
              </a:rPr>
              <a:t>县外籍人士咨询中心</a:t>
            </a:r>
            <a:r>
              <a:rPr kumimoji="1" lang="en-US" altLang="ja-JP" sz="1511" b="1" dirty="0">
                <a:latin typeface="DengXian" panose="02010600030101010101" pitchFamily="2" charset="-122"/>
                <a:ea typeface="DengXian" panose="02010600030101010101" pitchFamily="2" charset="-122"/>
              </a:rPr>
              <a:t>(</a:t>
            </a:r>
            <a:r>
              <a:rPr kumimoji="1" lang="en-US" altLang="ja-JP" sz="1511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Kocoforre</a:t>
            </a:r>
            <a:r>
              <a:rPr kumimoji="1" lang="ja-JP" altLang="en-US" sz="1511" b="1" dirty="0">
                <a:latin typeface="DengXian" panose="02010600030101010101" pitchFamily="2" charset="-122"/>
                <a:ea typeface="DengXian" panose="02010600030101010101" pitchFamily="2" charset="-122"/>
              </a:rPr>
              <a:t>）　　　　　　　　　　　　　　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9B9296B-6923-4C22-B6B4-8320BABE5821}"/>
              </a:ext>
            </a:extLst>
          </p:cNvPr>
          <p:cNvCxnSpPr>
            <a:cxnSpLocks/>
          </p:cNvCxnSpPr>
          <p:nvPr/>
        </p:nvCxnSpPr>
        <p:spPr>
          <a:xfrm>
            <a:off x="1969046" y="629514"/>
            <a:ext cx="4731247" cy="0"/>
          </a:xfrm>
          <a:prstGeom prst="line">
            <a:avLst/>
          </a:prstGeom>
          <a:ln w="95250" cap="sq" cmpd="thickThin">
            <a:solidFill>
              <a:schemeClr val="tx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四角形 48">
            <a:extLst>
              <a:ext uri="{FF2B5EF4-FFF2-40B4-BE49-F238E27FC236}">
                <a16:creationId xmlns:a16="http://schemas.microsoft.com/office/drawing/2014/main" id="{2B8B5572-60D1-4409-84D3-38E001515950}"/>
              </a:ext>
            </a:extLst>
          </p:cNvPr>
          <p:cNvSpPr/>
          <p:nvPr/>
        </p:nvSpPr>
        <p:spPr>
          <a:xfrm>
            <a:off x="856208" y="206423"/>
            <a:ext cx="6852440" cy="88097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zh-CN" altLang="en-US" sz="2591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面对外籍人士的免费法律咨询周</a:t>
            </a:r>
            <a:endParaRPr lang="ja-JP" altLang="en-US" sz="2591" b="1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ctr">
              <a:defRPr lang="ja-JP" altLang="en-US"/>
            </a:pPr>
            <a:endParaRPr lang="en-US" altLang="ja-JP" sz="864" b="1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ctr">
              <a:defRPr lang="ja-JP" altLang="en-US"/>
            </a:pPr>
            <a:endParaRPr lang="en-US" altLang="ja-JP" sz="864" b="1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 lang="ja-JP" altLang="en-US"/>
            </a:pPr>
            <a:r>
              <a:rPr lang="ja-JP" altLang="en-US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　　　　</a:t>
            </a:r>
            <a:r>
              <a:rPr lang="en-US" altLang="ja-JP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【</a:t>
            </a:r>
            <a:r>
              <a:rPr lang="zh-CN" altLang="en-US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时间</a:t>
            </a:r>
            <a:r>
              <a:rPr lang="en-US" altLang="ja-JP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】2023</a:t>
            </a:r>
            <a:r>
              <a:rPr lang="ja-JP" altLang="en-US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年</a:t>
            </a:r>
            <a:r>
              <a:rPr lang="en-US" altLang="ja-JP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9</a:t>
            </a:r>
            <a:r>
              <a:rPr lang="ja-JP" altLang="en-US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月</a:t>
            </a:r>
            <a:r>
              <a:rPr lang="en-US" altLang="ja-JP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25</a:t>
            </a:r>
            <a:r>
              <a:rPr lang="ja-JP" altLang="en-US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日</a:t>
            </a:r>
            <a:r>
              <a:rPr lang="en-US" altLang="ja-JP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(</a:t>
            </a:r>
            <a:r>
              <a:rPr lang="zh-CN" altLang="en-US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星期一</a:t>
            </a:r>
            <a:r>
              <a:rPr lang="en-US" altLang="ja-JP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)</a:t>
            </a:r>
            <a:r>
              <a:rPr lang="ja-JP" altLang="en-US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～</a:t>
            </a:r>
            <a:r>
              <a:rPr lang="en-US" altLang="ja-JP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9</a:t>
            </a:r>
            <a:r>
              <a:rPr lang="ja-JP" altLang="en-US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月</a:t>
            </a:r>
            <a:r>
              <a:rPr lang="en-US" altLang="ja-JP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30</a:t>
            </a:r>
            <a:r>
              <a:rPr lang="ja-JP" altLang="en-US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日</a:t>
            </a:r>
            <a:r>
              <a:rPr lang="en-US" altLang="ja-JP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(</a:t>
            </a:r>
            <a:r>
              <a:rPr lang="zh-CN" altLang="en-US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星期六</a:t>
            </a:r>
            <a:r>
              <a:rPr lang="ja-JP" altLang="en-US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US" altLang="ja-JP" sz="1727" b="1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4382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286</Words>
  <Application>Microsoft Office PowerPoint</Application>
  <PresentationFormat>ユーザー設定</PresentationFormat>
  <Paragraphs>47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DengXian</vt:lpstr>
      <vt:lpstr>Calibri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外国人のための 無料法律相談週間_中国語</dc:title>
  <cp:lastModifiedBy>user2</cp:lastModifiedBy>
  <cp:revision>10</cp:revision>
  <cp:lastPrinted>2023-08-02T07:23:00Z</cp:lastPrinted>
  <dcterms:created xsi:type="dcterms:W3CDTF">2006-08-16T00:00:00Z</dcterms:created>
  <dcterms:modified xsi:type="dcterms:W3CDTF">2023-08-14T03:18:26Z</dcterms:modified>
  <dc:identifier>DAFqQX2GIDk</dc:identifier>
</cp:coreProperties>
</file>