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3" r:id="rId2"/>
  </p:sldIdLst>
  <p:sldSz cx="7556500" cy="10693400"/>
  <p:notesSz cx="6799263" cy="9929813"/>
  <p:embeddedFontLst>
    <p:embeddedFont>
      <p:font typeface="DengXian" panose="02010600030101010101" pitchFamily="2" charset="-122"/>
      <p:regular r:id="rId4"/>
      <p:bold r:id="rId5"/>
    </p:embeddedFont>
    <p:embeddedFont>
      <p:font typeface="游ゴシック" panose="020B0400000000000000" pitchFamily="50" charset="-128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3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F04B8-0827-41DA-AB3B-537BFA908AD6}" type="datetimeFigureOut">
              <a:rPr kumimoji="1" lang="ja-JP" altLang="en-US" smtClean="0"/>
              <a:t>2024/1/17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BEDC4-4F00-4C21-A455-C460C13739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51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/>
        </p:nvGraphicFramePr>
        <p:xfrm>
          <a:off x="209606" y="3256863"/>
          <a:ext cx="3315018" cy="358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1">
                <a:tc>
                  <a:txBody>
                    <a:bodyPr/>
                    <a:lstStyle/>
                    <a:p>
                      <a:r>
                        <a:rPr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请填写咨询内容</a:t>
                      </a:r>
                      <a:r>
                        <a:rPr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。</a:t>
                      </a:r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154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9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9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9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9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endParaRPr kumimoji="1" lang="ja-JP" altLang="en-US" sz="19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1" name="テキスト 47"/>
          <p:cNvSpPr txBox="1"/>
          <p:nvPr/>
        </p:nvSpPr>
        <p:spPr>
          <a:xfrm>
            <a:off x="3576709" y="10472861"/>
            <a:ext cx="5051099" cy="225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864" dirty="0">
                <a:latin typeface="DengXian" panose="02010600030101010101" pitchFamily="2" charset="-122"/>
                <a:ea typeface="DengXian" panose="02010600030101010101" pitchFamily="2" charset="-122"/>
              </a:rPr>
              <a:t>・</a:t>
            </a:r>
            <a:r>
              <a:rPr lang="zh-CN" altLang="en-US" sz="864" dirty="0">
                <a:latin typeface="DengXian" panose="02010600030101010101" pitchFamily="2" charset="-122"/>
                <a:ea typeface="DengXian" panose="02010600030101010101" pitchFamily="2" charset="-122"/>
              </a:rPr>
              <a:t>您填写的信息将得到妥善管理，并且仅用于本次咨询会，不会提供给第三方</a:t>
            </a:r>
            <a:r>
              <a:rPr lang="ja-JP" altLang="en-US" sz="864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36144"/>
              </p:ext>
            </p:extLst>
          </p:nvPr>
        </p:nvGraphicFramePr>
        <p:xfrm>
          <a:off x="3524624" y="3252851"/>
          <a:ext cx="3855952" cy="358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6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477">
                <a:tc gridSpan="2">
                  <a:txBody>
                    <a:bodyPr/>
                    <a:lstStyle/>
                    <a:p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选择希望的全部咨询日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。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调整后我们会通知您来所日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咨询</a:t>
                      </a:r>
                      <a:r>
                        <a:rPr kumimoji="1" lang="en-US" altLang="zh-CN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1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组一次</a:t>
                      </a:r>
                      <a:r>
                        <a:rPr kumimoji="1" lang="en-US" altLang="zh-CN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50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分钟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  <a:endParaRPr kumimoji="1" lang="en-US" altLang="ja-JP" sz="11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【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＝</a:t>
                      </a:r>
                      <a:r>
                        <a:rPr kumimoji="1" lang="en-US" altLang="ja-JP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9:00-12:00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、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＝</a:t>
                      </a:r>
                      <a:r>
                        <a:rPr kumimoji="1" lang="en-US" altLang="ja-JP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13:30-16:30  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r>
                        <a:rPr kumimoji="1" lang="en-US" altLang="zh-CN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=9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：</a:t>
                      </a:r>
                      <a:r>
                        <a:rPr kumimoji="1" lang="en-US" altLang="ja-JP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00-16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：</a:t>
                      </a:r>
                      <a:r>
                        <a:rPr kumimoji="1" lang="en-US" altLang="ja-JP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30】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26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星期一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27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星期二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28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星期三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29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星期四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3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1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星期五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3955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3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月</a:t>
                      </a:r>
                      <a:r>
                        <a:rPr kumimoji="1" lang="en-US" altLang="ja-JP" sz="110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2</a:t>
                      </a:r>
                      <a:r>
                        <a:rPr kumimoji="1" lang="ja-JP" altLang="en-US" sz="110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（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星期六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上午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下午</a:t>
                      </a:r>
                      <a:r>
                        <a:rPr kumimoji="1" lang="ja-JP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□</a:t>
                      </a:r>
                      <a:r>
                        <a:rPr kumimoji="1" lang="zh-CN" altLang="en-US" sz="10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一天</a:t>
                      </a:r>
                      <a:endParaRPr kumimoji="1" lang="ja-JP" altLang="en-US" sz="10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802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【</a:t>
                      </a:r>
                      <a:r>
                        <a:rPr kumimoji="1" lang="zh-CN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备</a:t>
                      </a:r>
                      <a:r>
                        <a:rPr kumimoji="1" lang="ja-JP" altLang="en-US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考</a:t>
                      </a:r>
                      <a:r>
                        <a:rPr kumimoji="1" lang="en-US" altLang="ja-JP" sz="11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】</a:t>
                      </a:r>
                      <a:endParaRPr kumimoji="1" lang="ja-JP" altLang="en-US" sz="11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029673"/>
              </p:ext>
            </p:extLst>
          </p:nvPr>
        </p:nvGraphicFramePr>
        <p:xfrm>
          <a:off x="209606" y="6840388"/>
          <a:ext cx="7170969" cy="2714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15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姓名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15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地址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15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在留资格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59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语言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□</a:t>
                      </a:r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日语</a:t>
                      </a: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 　　　　　　□</a:t>
                      </a:r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英语</a:t>
                      </a: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　　　　</a:t>
                      </a:r>
                      <a:endParaRPr kumimoji="1" lang="en-US" altLang="ja-JP" sz="1200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□</a:t>
                      </a:r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其他</a:t>
                      </a: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（　　　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88615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电话号码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88615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电子邮箱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9457" y="1510094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6B57207-E8FF-4D17-8361-9A20C641CB3B}"/>
              </a:ext>
            </a:extLst>
          </p:cNvPr>
          <p:cNvSpPr/>
          <p:nvPr/>
        </p:nvSpPr>
        <p:spPr>
          <a:xfrm>
            <a:off x="4664965" y="8545800"/>
            <a:ext cx="287458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08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*</a:t>
            </a:r>
            <a:r>
              <a:rPr lang="zh-CN" altLang="en-US" sz="108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外国语的咨询有可能使用电话翻译服务</a:t>
            </a:r>
            <a:r>
              <a:rPr lang="ja-JP" altLang="en-US" sz="108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226338" y="1592105"/>
            <a:ext cx="7182843" cy="1502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・</a:t>
            </a:r>
            <a:r>
              <a:rPr lang="zh-CN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截止</a:t>
            </a:r>
            <a:r>
              <a:rPr lang="en-US" altLang="zh-CN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日（星期四）</a:t>
            </a:r>
            <a:r>
              <a:rPr lang="ja-JP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、</a:t>
            </a:r>
            <a:r>
              <a:rPr lang="zh-CN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电子邮件，传真，邮寄任选其一发送给我们</a:t>
            </a:r>
            <a:endParaRPr lang="en-US" altLang="ja-JP" sz="864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ts val="2699"/>
              </a:lnSpc>
            </a:pPr>
            <a:r>
              <a:rPr kumimoji="1" lang="en-US" altLang="ja-JP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地址</a:t>
            </a:r>
            <a:r>
              <a:rPr kumimoji="1" lang="en-US" altLang="ja-JP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</a:t>
            </a:r>
            <a:r>
              <a:rPr kumimoji="1" lang="ja-JP" altLang="en-US" sz="215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高知</a:t>
            </a:r>
            <a:r>
              <a:rPr kumimoji="1" lang="zh-CN" altLang="en-US" sz="215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县外籍人士生活咨询中心</a:t>
            </a:r>
            <a:endParaRPr kumimoji="1" lang="en-US" altLang="ja-JP" sz="2159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电子邮箱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consultation@kccfr.jp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传真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088-821-6441</a:t>
            </a:r>
          </a:p>
          <a:p>
            <a:pPr>
              <a:lnSpc>
                <a:spcPct val="150000"/>
              </a:lnSpc>
            </a:pP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郵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寄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〒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780-0870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高知市本町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4-1-37 1F</a:t>
            </a:r>
          </a:p>
          <a:p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垂询电话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】TEL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088-821-6440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9FF301-527D-4CB6-AC7E-AEC6D7FBA2FA}"/>
              </a:ext>
            </a:extLst>
          </p:cNvPr>
          <p:cNvSpPr/>
          <p:nvPr/>
        </p:nvSpPr>
        <p:spPr>
          <a:xfrm>
            <a:off x="87419" y="9564598"/>
            <a:ext cx="4825148" cy="413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■</a:t>
            </a:r>
            <a:r>
              <a:rPr lang="zh-CN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我们以先到先得的原则进行。收到预约后</a:t>
            </a:r>
            <a:r>
              <a:rPr lang="zh-CN" altLang="en-US" sz="972">
                <a:latin typeface="DengXian" panose="02010600030101010101" pitchFamily="2" charset="-122"/>
                <a:ea typeface="DengXian" panose="02010600030101010101" pitchFamily="2" charset="-122"/>
              </a:rPr>
              <a:t>，确认咨询</a:t>
            </a:r>
            <a:r>
              <a:rPr lang="zh-CN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内容，</a:t>
            </a:r>
            <a:endParaRPr lang="en-US" altLang="zh-CN" sz="972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ja-JP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　</a:t>
            </a:r>
            <a:r>
              <a:rPr lang="zh-CN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我们稍后会和您联系。</a:t>
            </a:r>
            <a:endParaRPr lang="en-US" altLang="ja-JP" sz="972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64F69F-98B1-4647-ABEA-609CBB4482F9}"/>
              </a:ext>
            </a:extLst>
          </p:cNvPr>
          <p:cNvSpPr txBox="1"/>
          <p:nvPr/>
        </p:nvSpPr>
        <p:spPr>
          <a:xfrm>
            <a:off x="76689" y="9952282"/>
            <a:ext cx="3910629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■</a:t>
            </a:r>
            <a:r>
              <a:rPr kumimoji="1" lang="zh-CN" altLang="en-US" sz="972" dirty="0">
                <a:latin typeface="DengXian" panose="02010600030101010101" pitchFamily="2" charset="-122"/>
                <a:ea typeface="DengXian" panose="02010600030101010101" pitchFamily="2" charset="-122"/>
              </a:rPr>
              <a:t>本中心没有停车场，请利用公共交通机关或者附近的收费停车场。</a:t>
            </a:r>
            <a:endParaRPr kumimoji="1" lang="en-US" altLang="ja-JP" sz="972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59456" y="784666"/>
            <a:ext cx="1697345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43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kumimoji="1" lang="zh-CN" altLang="en-US" sz="1943" b="1" dirty="0">
                <a:latin typeface="DengXian" panose="02010600030101010101" pitchFamily="2" charset="-122"/>
                <a:ea typeface="DengXian" panose="02010600030101010101" pitchFamily="2" charset="-122"/>
              </a:rPr>
              <a:t>参加申请表</a:t>
            </a:r>
            <a:endParaRPr kumimoji="1" lang="ja-JP" altLang="en-US" sz="1943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61F7BC7-858C-4453-8DEC-120E7AD15C25}"/>
              </a:ext>
            </a:extLst>
          </p:cNvPr>
          <p:cNvGrpSpPr/>
          <p:nvPr/>
        </p:nvGrpSpPr>
        <p:grpSpPr>
          <a:xfrm>
            <a:off x="4368719" y="9583587"/>
            <a:ext cx="2675280" cy="697706"/>
            <a:chOff x="3915092" y="8732238"/>
            <a:chExt cx="2478288" cy="64633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775532D-0900-4E87-8089-0AEC57F7F294}"/>
                </a:ext>
              </a:extLst>
            </p:cNvPr>
            <p:cNvSpPr txBox="1"/>
            <p:nvPr/>
          </p:nvSpPr>
          <p:spPr>
            <a:xfrm>
              <a:off x="3915092" y="8732238"/>
              <a:ext cx="1386218" cy="63984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972" dirty="0">
                  <a:latin typeface="DengXian" panose="02010600030101010101" pitchFamily="2" charset="-122"/>
                  <a:ea typeface="DengXian" panose="02010600030101010101" pitchFamily="2" charset="-122"/>
                </a:rPr>
                <a:t>〇</a:t>
              </a:r>
              <a:r>
                <a:rPr kumimoji="1" lang="zh-CN" altLang="en-US" sz="972" dirty="0">
                  <a:latin typeface="DengXian" panose="02010600030101010101" pitchFamily="2" charset="-122"/>
                  <a:ea typeface="DengXian" panose="02010600030101010101" pitchFamily="2" charset="-122"/>
                </a:rPr>
                <a:t>为了预防新冠病毒感染，请协助我们做好消毒手指，测体温，戴口罩的工作。</a:t>
              </a:r>
              <a:endParaRPr kumimoji="1" lang="en-US" altLang="ja-JP" sz="972" dirty="0"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020303F-2D93-45B1-8CFC-33BAB65A2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01310" y="8735986"/>
              <a:ext cx="1092070" cy="642583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</p:pic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236971" y="699427"/>
            <a:ext cx="1571129" cy="51467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241888-51A5-472D-A43C-5E07D0CE3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0505" y="1932696"/>
            <a:ext cx="1193494" cy="103035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199292-5F04-4AE1-A0D3-46B156082DDB}"/>
              </a:ext>
            </a:extLst>
          </p:cNvPr>
          <p:cNvSpPr txBox="1"/>
          <p:nvPr/>
        </p:nvSpPr>
        <p:spPr>
          <a:xfrm>
            <a:off x="6184509" y="7631859"/>
            <a:ext cx="1180131" cy="225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64" dirty="0">
                <a:latin typeface="DengXian" panose="02010600030101010101" pitchFamily="2" charset="-122"/>
                <a:ea typeface="DengXian" panose="02010600030101010101" pitchFamily="2" charset="-122"/>
              </a:rPr>
              <a:t>＊</a:t>
            </a:r>
            <a:r>
              <a:rPr kumimoji="1" lang="zh-CN" altLang="en-US" sz="864" dirty="0">
                <a:latin typeface="DengXian" panose="02010600030101010101" pitchFamily="2" charset="-122"/>
                <a:ea typeface="DengXian" panose="02010600030101010101" pitchFamily="2" charset="-122"/>
              </a:rPr>
              <a:t>日本人不需要填写</a:t>
            </a:r>
            <a:endParaRPr kumimoji="1" lang="ja-JP" altLang="en-US" sz="864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768861" y="1177853"/>
            <a:ext cx="5589906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地点</a:t>
            </a:r>
            <a:r>
              <a:rPr kumimoji="1" lang="en-US" altLang="ja-JP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高知</a:t>
            </a:r>
            <a:r>
              <a:rPr kumimoji="1" lang="zh-CN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县外籍人士咨询中心</a:t>
            </a:r>
            <a:r>
              <a:rPr kumimoji="1" lang="en-US" altLang="ja-JP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kumimoji="1" lang="en-US" altLang="ja-JP" sz="1511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Kocoforre</a:t>
            </a:r>
            <a:r>
              <a:rPr kumimoji="1" lang="ja-JP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）　　　　　　　　　　　　　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856208" y="206423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zh-CN" altLang="en-US" sz="259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面对外籍人士的免费法律咨询周</a:t>
            </a:r>
            <a:endParaRPr lang="ja-JP" altLang="en-US" sz="2591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　　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时间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】2024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日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星期一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～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日</a:t>
            </a:r>
            <a:r>
              <a:rPr lang="en-US" altLang="ja-JP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星期六</a:t>
            </a: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ja-JP" sz="1727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438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284</Words>
  <Application>Microsoft Office PowerPoint</Application>
  <PresentationFormat>ユーザー設定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Calibri</vt:lpstr>
      <vt:lpstr>DengXian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user2</dc:creator>
  <cp:lastModifiedBy>user2</cp:lastModifiedBy>
  <cp:revision>13</cp:revision>
  <cp:lastPrinted>2024-01-16T05:57:55Z</cp:lastPrinted>
  <dcterms:created xsi:type="dcterms:W3CDTF">2006-08-16T00:00:00Z</dcterms:created>
  <dcterms:modified xsi:type="dcterms:W3CDTF">2024-01-17T05:46:42Z</dcterms:modified>
  <dc:identifier>DAF5ECh2JBs</dc:identifier>
</cp:coreProperties>
</file>