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7" r:id="rId2"/>
  </p:sldIdLst>
  <p:sldSz cx="7556500" cy="10699750"/>
  <p:notesSz cx="6735763" cy="9866313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CE6F2"/>
    <a:srgbClr val="FFFFFF"/>
    <a:srgbClr val="60D1E5"/>
    <a:srgbClr val="FDE96B"/>
    <a:srgbClr val="F8F9F7"/>
    <a:srgbClr val="DBEEF4"/>
    <a:srgbClr val="F8F8F8"/>
    <a:srgbClr val="E8E8E8"/>
    <a:srgbClr val="E5EEE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34" autoAdjust="0"/>
  </p:normalViewPr>
  <p:slideViewPr>
    <p:cSldViewPr>
      <p:cViewPr varScale="1">
        <p:scale>
          <a:sx n="50" d="100"/>
          <a:sy n="50" d="100"/>
        </p:scale>
        <p:origin x="2635" y="53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3B1742-55F6-4D99-B8C3-70C721A49120}" type="datetimeFigureOut">
              <a:rPr kumimoji="1" lang="ja-JP" altLang="en-US" smtClean="0"/>
              <a:t>2025/10/22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192338" y="1233488"/>
            <a:ext cx="2351087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100" y="4748213"/>
            <a:ext cx="5389563" cy="38846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B010A7-AF6E-4266-BE22-4871E9C298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612236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6922"/>
            <a:ext cx="6428422" cy="224694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91860"/>
            <a:ext cx="5293995" cy="2674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10/22/2025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10/22/2025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60942"/>
            <a:ext cx="3289839" cy="70618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60942"/>
            <a:ext cx="3289839" cy="70618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10/22/2025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10/22/2025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10/22/2025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990"/>
            <a:ext cx="6806565" cy="17119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60942"/>
            <a:ext cx="6806565" cy="70618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50768"/>
            <a:ext cx="2420112" cy="5349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50768"/>
            <a:ext cx="1739455" cy="5349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10/22/2025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50768"/>
            <a:ext cx="1739455" cy="5349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2559050" y="313689"/>
            <a:ext cx="3598545" cy="4565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sz="1400" spc="35" dirty="0">
                <a:latin typeface="MS PGothic"/>
                <a:cs typeface="MS PGothic"/>
              </a:rPr>
              <a:t>高</a:t>
            </a:r>
            <a:r>
              <a:rPr lang="en-US" sz="1400" spc="35" dirty="0">
                <a:latin typeface="MS PGothic"/>
                <a:cs typeface="MS PGothic"/>
              </a:rPr>
              <a:t> </a:t>
            </a:r>
            <a:r>
              <a:rPr sz="1400" spc="35" dirty="0">
                <a:latin typeface="MS PGothic"/>
                <a:cs typeface="MS PGothic"/>
              </a:rPr>
              <a:t>知</a:t>
            </a:r>
            <a:r>
              <a:rPr lang="en-US" sz="1400" spc="35" dirty="0">
                <a:latin typeface="MS PGothic"/>
                <a:cs typeface="MS PGothic"/>
              </a:rPr>
              <a:t> </a:t>
            </a:r>
            <a:r>
              <a:rPr lang="zh-CN" altLang="en-US" sz="1400" spc="35" dirty="0">
                <a:latin typeface="MS PGothic"/>
                <a:cs typeface="MS PGothic"/>
              </a:rPr>
              <a:t>县</a:t>
            </a:r>
            <a:r>
              <a:rPr lang="en-US" sz="1400" spc="35" dirty="0">
                <a:latin typeface="MS PGothic"/>
                <a:cs typeface="MS PGothic"/>
              </a:rPr>
              <a:t> </a:t>
            </a:r>
            <a:r>
              <a:rPr sz="1400" spc="35" dirty="0">
                <a:latin typeface="MS PGothic"/>
                <a:cs typeface="MS PGothic"/>
              </a:rPr>
              <a:t>外</a:t>
            </a:r>
            <a:r>
              <a:rPr lang="en-US" sz="1400" spc="35" dirty="0">
                <a:latin typeface="MS PGothic"/>
                <a:cs typeface="MS PGothic"/>
              </a:rPr>
              <a:t> </a:t>
            </a:r>
            <a:r>
              <a:rPr lang="zh-CN" altLang="en-US" sz="1400" spc="35" dirty="0">
                <a:latin typeface="MS PGothic"/>
                <a:cs typeface="MS PGothic"/>
              </a:rPr>
              <a:t>籍</a:t>
            </a:r>
            <a:r>
              <a:rPr lang="en-US" sz="1400" spc="35" dirty="0">
                <a:latin typeface="MS PGothic"/>
                <a:cs typeface="MS PGothic"/>
              </a:rPr>
              <a:t> </a:t>
            </a:r>
            <a:r>
              <a:rPr sz="1400" spc="35" dirty="0">
                <a:latin typeface="MS PGothic"/>
                <a:cs typeface="MS PGothic"/>
              </a:rPr>
              <a:t>人</a:t>
            </a:r>
            <a:r>
              <a:rPr lang="en-US" sz="1400" spc="35" dirty="0">
                <a:latin typeface="MS PGothic"/>
                <a:cs typeface="MS PGothic"/>
              </a:rPr>
              <a:t> </a:t>
            </a:r>
            <a:r>
              <a:rPr lang="zh-CN" altLang="en-US" sz="1400" spc="35" dirty="0">
                <a:latin typeface="MS PGothic"/>
                <a:cs typeface="MS PGothic"/>
              </a:rPr>
              <a:t>士 </a:t>
            </a:r>
            <a:r>
              <a:rPr sz="1400" spc="35" dirty="0">
                <a:latin typeface="MS PGothic"/>
                <a:cs typeface="MS PGothic"/>
              </a:rPr>
              <a:t>生</a:t>
            </a:r>
            <a:r>
              <a:rPr lang="en-US" sz="1400" spc="35" dirty="0">
                <a:latin typeface="MS PGothic"/>
                <a:cs typeface="MS PGothic"/>
              </a:rPr>
              <a:t> </a:t>
            </a:r>
            <a:r>
              <a:rPr sz="1400" spc="35" dirty="0">
                <a:latin typeface="MS PGothic"/>
                <a:cs typeface="MS PGothic"/>
              </a:rPr>
              <a:t>活</a:t>
            </a:r>
            <a:r>
              <a:rPr lang="en-US" sz="1400" spc="35" dirty="0">
                <a:latin typeface="MS PGothic"/>
                <a:cs typeface="MS PGothic"/>
              </a:rPr>
              <a:t> </a:t>
            </a:r>
            <a:r>
              <a:rPr lang="zh-CN" altLang="en-US" sz="1400" spc="35" dirty="0">
                <a:latin typeface="MS PGothic"/>
                <a:cs typeface="MS PGothic"/>
              </a:rPr>
              <a:t>咨 询</a:t>
            </a:r>
            <a:r>
              <a:rPr lang="en-US" sz="1400" spc="35" dirty="0">
                <a:latin typeface="MS PGothic"/>
                <a:cs typeface="MS PGothic"/>
              </a:rPr>
              <a:t> </a:t>
            </a:r>
            <a:r>
              <a:rPr lang="zh-CN" altLang="en-US" sz="1400" spc="35" dirty="0">
                <a:latin typeface="MS PGothic"/>
                <a:cs typeface="MS PGothic"/>
              </a:rPr>
              <a:t>中 心</a:t>
            </a:r>
            <a:endParaRPr lang="en-US" altLang="zh-CN" sz="1400" spc="35" dirty="0">
              <a:latin typeface="MS PGothic"/>
              <a:cs typeface="MS PGothic"/>
            </a:endParaRPr>
          </a:p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zh-CN" altLang="en-US" sz="1400" spc="35" dirty="0">
                <a:latin typeface="MS PGothic"/>
                <a:cs typeface="MS PGothic"/>
              </a:rPr>
              <a:t>出 差 咨 询 会</a:t>
            </a:r>
            <a:endParaRPr sz="1400" dirty="0">
              <a:latin typeface="MS PGothic"/>
              <a:cs typeface="MS PGothic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914651" y="718468"/>
            <a:ext cx="5412423" cy="80791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" algn="l">
              <a:lnSpc>
                <a:spcPts val="830"/>
              </a:lnSpc>
              <a:spcBef>
                <a:spcPts val="100"/>
              </a:spcBef>
              <a:tabLst>
                <a:tab pos="514350" algn="l"/>
                <a:tab pos="868044" algn="l"/>
              </a:tabLst>
            </a:pPr>
            <a:r>
              <a:rPr lang="ja-JP" altLang="en-US" sz="800" dirty="0">
                <a:latin typeface="MS PGothic"/>
                <a:cs typeface="MS PGothic"/>
              </a:rPr>
              <a:t>　　                                                                    </a:t>
            </a:r>
          </a:p>
          <a:p>
            <a:pPr algn="ctr">
              <a:lnSpc>
                <a:spcPts val="1789"/>
              </a:lnSpc>
            </a:pPr>
            <a:r>
              <a:rPr lang="en-US" altLang="ja-JP" sz="1600" spc="400" dirty="0">
                <a:latin typeface="MS PGothic"/>
                <a:cs typeface="MS PGothic"/>
              </a:rPr>
              <a:t>12</a:t>
            </a:r>
            <a:r>
              <a:rPr lang="ja-JP" altLang="en-US" sz="1600" spc="-25" dirty="0">
                <a:latin typeface="MS PGothic"/>
                <a:cs typeface="MS PGothic"/>
              </a:rPr>
              <a:t>月 </a:t>
            </a:r>
            <a:r>
              <a:rPr lang="en-US" altLang="ja-JP" sz="1600" spc="409" dirty="0">
                <a:latin typeface="MS PGothic"/>
                <a:cs typeface="MS PGothic"/>
              </a:rPr>
              <a:t>14</a:t>
            </a:r>
            <a:r>
              <a:rPr lang="ja-JP" altLang="en-US" sz="1600" spc="-25" dirty="0">
                <a:latin typeface="MS PGothic"/>
                <a:cs typeface="MS PGothic"/>
              </a:rPr>
              <a:t>日</a:t>
            </a:r>
            <a:r>
              <a:rPr lang="ja-JP" altLang="en-US" sz="1600" spc="-10" dirty="0">
                <a:latin typeface="MS PGothic"/>
                <a:cs typeface="MS PGothic"/>
              </a:rPr>
              <a:t>（</a:t>
            </a:r>
            <a:r>
              <a:rPr lang="zh-CN" altLang="en-US" sz="1600" spc="-25" dirty="0">
                <a:latin typeface="MS PGothic"/>
                <a:cs typeface="MS PGothic"/>
              </a:rPr>
              <a:t>星期日</a:t>
            </a:r>
            <a:r>
              <a:rPr lang="ja-JP" altLang="en-US" sz="1600" spc="-50" dirty="0">
                <a:latin typeface="MS PGothic"/>
                <a:cs typeface="MS PGothic"/>
              </a:rPr>
              <a:t>）</a:t>
            </a:r>
            <a:endParaRPr lang="ja-JP" altLang="en-US" sz="1600" dirty="0">
              <a:latin typeface="MS PGothic"/>
              <a:cs typeface="MS PGothic"/>
            </a:endParaRPr>
          </a:p>
          <a:p>
            <a:pPr marR="49530" algn="ctr">
              <a:lnSpc>
                <a:spcPts val="1789"/>
              </a:lnSpc>
            </a:pPr>
            <a:r>
              <a:rPr lang="ja-JP" altLang="en-US" sz="1600" spc="-30" dirty="0">
                <a:latin typeface="MS PGothic"/>
                <a:cs typeface="MS PGothic"/>
              </a:rPr>
              <a:t>南国市地域交流</a:t>
            </a:r>
            <a:r>
              <a:rPr lang="zh-CN" altLang="en-US" sz="1600" spc="-30" dirty="0">
                <a:latin typeface="MS PGothic"/>
                <a:cs typeface="MS PGothic"/>
              </a:rPr>
              <a:t>中心</a:t>
            </a:r>
            <a:r>
              <a:rPr lang="en-US" altLang="ja-JP" sz="1600" spc="-30" dirty="0">
                <a:latin typeface="MS PGothic"/>
                <a:cs typeface="MS PGothic"/>
              </a:rPr>
              <a:t>MIARE</a:t>
            </a:r>
            <a:r>
              <a:rPr lang="ja-JP" altLang="en-US" sz="1600" spc="-30" dirty="0">
                <a:latin typeface="MS PGothic"/>
                <a:cs typeface="MS PGothic"/>
              </a:rPr>
              <a:t>！</a:t>
            </a:r>
            <a:r>
              <a:rPr kumimoji="1" lang="zh-CN" altLang="en-US" sz="1600" spc="-30" dirty="0">
                <a:latin typeface="MS PGothic"/>
                <a:cs typeface="MS PGothic"/>
              </a:rPr>
              <a:t>会议室</a:t>
            </a:r>
            <a:r>
              <a:rPr kumimoji="1" lang="en-US" altLang="ja-JP" sz="1600" dirty="0"/>
              <a:t>A</a:t>
            </a:r>
            <a:r>
              <a:rPr kumimoji="1" lang="ja-JP" altLang="en-US" sz="1600" dirty="0"/>
              <a:t>・</a:t>
            </a:r>
            <a:r>
              <a:rPr kumimoji="1" lang="en-US" altLang="ja-JP" sz="1600" dirty="0"/>
              <a:t>B</a:t>
            </a:r>
            <a:endParaRPr kumimoji="1" lang="ja-JP" altLang="en-US" sz="1600" dirty="0"/>
          </a:p>
          <a:p>
            <a:pPr marR="49530" algn="ctr">
              <a:lnSpc>
                <a:spcPts val="1789"/>
              </a:lnSpc>
            </a:pPr>
            <a:endParaRPr sz="1600" dirty="0">
              <a:latin typeface="MS PGothic"/>
              <a:cs typeface="MS PGothic"/>
            </a:endParaRPr>
          </a:p>
        </p:txBody>
      </p:sp>
      <p:graphicFrame>
        <p:nvGraphicFramePr>
          <p:cNvPr id="7" name="objec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4090731"/>
              </p:ext>
            </p:extLst>
          </p:nvPr>
        </p:nvGraphicFramePr>
        <p:xfrm>
          <a:off x="457200" y="1355089"/>
          <a:ext cx="6641465" cy="324167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4081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14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8181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819785">
                <a:tc gridSpan="3">
                  <a:txBody>
                    <a:bodyPr/>
                    <a:lstStyle/>
                    <a:p>
                      <a:pPr marL="323215">
                        <a:lnSpc>
                          <a:spcPts val="605"/>
                        </a:lnSpc>
                        <a:spcBef>
                          <a:spcPts val="360"/>
                        </a:spcBef>
                        <a:tabLst>
                          <a:tab pos="1133475" algn="l"/>
                          <a:tab pos="1577340" algn="l"/>
                          <a:tab pos="3902075" algn="l"/>
                          <a:tab pos="4287520" algn="l"/>
                          <a:tab pos="5182235" algn="l"/>
                          <a:tab pos="5504180" algn="l"/>
                        </a:tabLst>
                      </a:pPr>
                      <a:endParaRPr lang="en-US" sz="600" dirty="0">
                        <a:latin typeface="MS PGothic"/>
                        <a:cs typeface="MS PGothic"/>
                      </a:endParaRPr>
                    </a:p>
                    <a:p>
                      <a:pPr marL="69850">
                        <a:lnSpc>
                          <a:spcPts val="440"/>
                        </a:lnSpc>
                        <a:spcBef>
                          <a:spcPts val="195"/>
                        </a:spcBef>
                        <a:tabLst>
                          <a:tab pos="1993900" algn="l"/>
                          <a:tab pos="2473960" algn="l"/>
                        </a:tabLst>
                      </a:pPr>
                      <a:r>
                        <a:rPr lang="zh-CN" altLang="en-US" sz="800" spc="25" dirty="0">
                          <a:latin typeface="MS PGothic"/>
                          <a:cs typeface="MS PGothic"/>
                        </a:rPr>
                        <a:t>请在想要咨询的事情前画</a:t>
                      </a:r>
                      <a:r>
                        <a:rPr lang="en-US" altLang="zh-CN" sz="800" spc="25" dirty="0">
                          <a:latin typeface="MS PGothic"/>
                          <a:cs typeface="MS PGothic"/>
                        </a:rPr>
                        <a:t>(</a:t>
                      </a:r>
                      <a:r>
                        <a:rPr lang="zh-CN" altLang="en-US" sz="800" spc="25" dirty="0">
                          <a:latin typeface="MS PGothic"/>
                          <a:cs typeface="MS PGothic"/>
                        </a:rPr>
                        <a:t>〇</a:t>
                      </a:r>
                      <a:r>
                        <a:rPr lang="en-US" altLang="zh-CN" sz="800" spc="25" dirty="0">
                          <a:latin typeface="MS PGothic"/>
                          <a:cs typeface="MS PGothic"/>
                        </a:rPr>
                        <a:t>)</a:t>
                      </a:r>
                      <a:r>
                        <a:rPr lang="zh-CN" altLang="en-US" sz="800" spc="25" dirty="0">
                          <a:latin typeface="MS PGothic"/>
                          <a:cs typeface="MS PGothic"/>
                        </a:rPr>
                        <a:t>。如果都想咨询的话请在两边都画</a:t>
                      </a:r>
                      <a:r>
                        <a:rPr lang="en-US" altLang="zh-CN" sz="800" spc="25" dirty="0">
                          <a:latin typeface="MS PGothic"/>
                          <a:cs typeface="MS PGothic"/>
                        </a:rPr>
                        <a:t>(</a:t>
                      </a:r>
                      <a:r>
                        <a:rPr lang="zh-CN" altLang="en-US" sz="800" spc="25" dirty="0">
                          <a:latin typeface="MS PGothic"/>
                          <a:cs typeface="MS PGothic"/>
                        </a:rPr>
                        <a:t>〇</a:t>
                      </a:r>
                      <a:r>
                        <a:rPr lang="en-US" altLang="zh-CN" sz="800" spc="25" dirty="0">
                          <a:latin typeface="MS PGothic"/>
                          <a:cs typeface="MS PGothic"/>
                        </a:rPr>
                        <a:t>)</a:t>
                      </a:r>
                      <a:r>
                        <a:rPr lang="zh-CN" altLang="en-US" sz="800" spc="25" dirty="0">
                          <a:latin typeface="MS PGothic"/>
                          <a:cs typeface="MS PGothic"/>
                        </a:rPr>
                        <a:t> 。</a:t>
                      </a:r>
                      <a:endParaRPr lang="zh-CN" altLang="en-US" sz="800" dirty="0">
                        <a:latin typeface="MS PGothic"/>
                        <a:cs typeface="MS PGothic"/>
                      </a:endParaRPr>
                    </a:p>
                    <a:p>
                      <a:pPr marL="323215">
                        <a:lnSpc>
                          <a:spcPts val="605"/>
                        </a:lnSpc>
                        <a:spcBef>
                          <a:spcPts val="360"/>
                        </a:spcBef>
                        <a:tabLst>
                          <a:tab pos="1133475" algn="l"/>
                          <a:tab pos="1577340" algn="l"/>
                          <a:tab pos="3902075" algn="l"/>
                          <a:tab pos="4287520" algn="l"/>
                          <a:tab pos="5182235" algn="l"/>
                          <a:tab pos="5504180" algn="l"/>
                        </a:tabLst>
                      </a:pPr>
                      <a:r>
                        <a:rPr sz="600" dirty="0">
                          <a:latin typeface="MS PGothic"/>
                          <a:cs typeface="MS PGothic"/>
                        </a:rPr>
                        <a:t>	</a:t>
                      </a:r>
                      <a:r>
                        <a:rPr lang="ja-JP" altLang="en-US" sz="600" dirty="0">
                          <a:latin typeface="MS PGothic"/>
                          <a:cs typeface="MS PGothic"/>
                        </a:rPr>
                        <a:t>　</a:t>
                      </a:r>
                      <a:r>
                        <a:rPr sz="600" spc="5" dirty="0">
                          <a:latin typeface="MS PGothic"/>
                          <a:cs typeface="MS PGothic"/>
                        </a:rPr>
                        <a:t>こ</a:t>
                      </a:r>
                      <a:endParaRPr sz="600" dirty="0">
                        <a:latin typeface="MS PGothic"/>
                        <a:cs typeface="MS PGothic"/>
                      </a:endParaRPr>
                    </a:p>
                    <a:p>
                      <a:pPr marL="68580">
                        <a:lnSpc>
                          <a:spcPts val="1325"/>
                        </a:lnSpc>
                        <a:tabLst>
                          <a:tab pos="3711575" algn="l"/>
                        </a:tabLst>
                      </a:pPr>
                      <a:r>
                        <a:rPr sz="1200" dirty="0">
                          <a:latin typeface="MS PGothic"/>
                          <a:cs typeface="MS PGothic"/>
                        </a:rPr>
                        <a:t>（</a:t>
                      </a:r>
                      <a:r>
                        <a:rPr sz="1200" spc="90" dirty="0">
                          <a:latin typeface="MS PGothic"/>
                          <a:cs typeface="MS PGothic"/>
                        </a:rPr>
                        <a:t>  </a:t>
                      </a:r>
                      <a:r>
                        <a:rPr sz="1200" spc="95" dirty="0">
                          <a:latin typeface="MS PGothic"/>
                          <a:cs typeface="MS PGothic"/>
                        </a:rPr>
                        <a:t>）</a:t>
                      </a:r>
                      <a:r>
                        <a:rPr lang="zh-CN" altLang="en-US" sz="1200" spc="-5" dirty="0">
                          <a:latin typeface="DengXian Light" panose="02010600030101010101" pitchFamily="2" charset="-122"/>
                          <a:ea typeface="DengXian Light" panose="02010600030101010101" pitchFamily="2" charset="-122"/>
                          <a:cs typeface="MS PGothic"/>
                        </a:rPr>
                        <a:t>关于在留资格的咨询 </a:t>
                      </a:r>
                      <a:r>
                        <a:rPr sz="1200" dirty="0">
                          <a:latin typeface="MS PGothic"/>
                          <a:cs typeface="MS PGothic"/>
                        </a:rPr>
                        <a:t>	</a:t>
                      </a:r>
                      <a:r>
                        <a:rPr lang="en-US" altLang="en-US" sz="1200" dirty="0">
                          <a:latin typeface="MS PGothic"/>
                          <a:cs typeface="MS PGothic"/>
                        </a:rPr>
                        <a:t> </a:t>
                      </a:r>
                      <a:r>
                        <a:rPr lang="en-US" sz="1200" dirty="0">
                          <a:latin typeface="MS PGothic"/>
                          <a:cs typeface="MS PGothic"/>
                        </a:rPr>
                        <a:t>    </a:t>
                      </a:r>
                      <a:r>
                        <a:rPr sz="1200" dirty="0">
                          <a:latin typeface="MS PGothic"/>
                          <a:cs typeface="MS PGothic"/>
                        </a:rPr>
                        <a:t>【</a:t>
                      </a:r>
                      <a:r>
                        <a:rPr lang="zh-CN" altLang="en-US" sz="1200" dirty="0">
                          <a:latin typeface="MS PGothic"/>
                          <a:cs typeface="MS PGothic"/>
                        </a:rPr>
                        <a:t>请在</a:t>
                      </a:r>
                      <a:r>
                        <a:rPr lang="en-US" altLang="ja-JP" sz="1200" spc="290" dirty="0">
                          <a:latin typeface="MS PGothic"/>
                          <a:cs typeface="MS PGothic"/>
                        </a:rPr>
                        <a:t>12</a:t>
                      </a:r>
                      <a:r>
                        <a:rPr sz="1200" dirty="0">
                          <a:latin typeface="MS PGothic"/>
                          <a:cs typeface="MS PGothic"/>
                        </a:rPr>
                        <a:t>月</a:t>
                      </a:r>
                      <a:r>
                        <a:rPr lang="ja-JP" altLang="en-US" sz="1200" spc="305" dirty="0">
                          <a:latin typeface="MS PGothic"/>
                          <a:cs typeface="MS PGothic"/>
                        </a:rPr>
                        <a:t>７</a:t>
                      </a:r>
                      <a:r>
                        <a:rPr sz="1200" dirty="0">
                          <a:latin typeface="MS PGothic"/>
                          <a:cs typeface="MS PGothic"/>
                        </a:rPr>
                        <a:t>日</a:t>
                      </a:r>
                      <a:r>
                        <a:rPr sz="1200" spc="215" dirty="0">
                          <a:latin typeface="MS PGothic"/>
                          <a:cs typeface="MS PGothic"/>
                        </a:rPr>
                        <a:t>(</a:t>
                      </a:r>
                      <a:r>
                        <a:rPr lang="zh-CN" altLang="en-US" sz="1200" spc="215" dirty="0">
                          <a:latin typeface="MS PGothic"/>
                          <a:cs typeface="MS PGothic"/>
                        </a:rPr>
                        <a:t>星期日</a:t>
                      </a:r>
                      <a:r>
                        <a:rPr sz="1200" spc="215" dirty="0">
                          <a:latin typeface="MS PGothic"/>
                          <a:cs typeface="MS PGothic"/>
                        </a:rPr>
                        <a:t>)</a:t>
                      </a:r>
                      <a:r>
                        <a:rPr lang="zh-CN" altLang="en-US" sz="1200" spc="60" dirty="0">
                          <a:latin typeface="MS PGothic"/>
                          <a:cs typeface="MS PGothic"/>
                        </a:rPr>
                        <a:t>前进行申请</a:t>
                      </a:r>
                      <a:r>
                        <a:rPr lang="en-US" altLang="ja-JP" sz="1200" spc="-50" dirty="0">
                          <a:latin typeface="MS PGothic"/>
                          <a:cs typeface="MS PGothic"/>
                        </a:rPr>
                        <a:t>】</a:t>
                      </a:r>
                      <a:endParaRPr lang="ja-JP" altLang="en-US" sz="1200" dirty="0">
                        <a:latin typeface="MS PGothic"/>
                        <a:cs typeface="MS PGothic"/>
                      </a:endParaRPr>
                    </a:p>
                    <a:p>
                      <a:pPr marL="324485">
                        <a:lnSpc>
                          <a:spcPts val="605"/>
                        </a:lnSpc>
                        <a:spcBef>
                          <a:spcPts val="375"/>
                        </a:spcBef>
                        <a:tabLst>
                          <a:tab pos="1383665" algn="l"/>
                        </a:tabLst>
                      </a:pPr>
                      <a:endParaRPr lang="ja-JP" altLang="en-US" sz="600" dirty="0">
                        <a:latin typeface="MS PGothic"/>
                        <a:cs typeface="MS PGothic"/>
                      </a:endParaRPr>
                    </a:p>
                    <a:p>
                      <a:pPr marL="68580">
                        <a:lnSpc>
                          <a:spcPts val="1325"/>
                        </a:lnSpc>
                      </a:pPr>
                      <a:r>
                        <a:rPr sz="1200" dirty="0">
                          <a:latin typeface="MS PGothic"/>
                          <a:cs typeface="MS PGothic"/>
                        </a:rPr>
                        <a:t>（</a:t>
                      </a:r>
                      <a:r>
                        <a:rPr sz="1200" spc="470" dirty="0">
                          <a:latin typeface="MS PGothic"/>
                          <a:cs typeface="MS PGothic"/>
                        </a:rPr>
                        <a:t> </a:t>
                      </a:r>
                      <a:r>
                        <a:rPr sz="1200" dirty="0">
                          <a:latin typeface="MS PGothic"/>
                          <a:cs typeface="MS PGothic"/>
                        </a:rPr>
                        <a:t>）</a:t>
                      </a:r>
                      <a:r>
                        <a:rPr lang="zh-CN" altLang="en-US" sz="1200" spc="-5" dirty="0">
                          <a:latin typeface="DengXian Light" panose="02010600030101010101" pitchFamily="2" charset="-122"/>
                          <a:ea typeface="DengXian Light" panose="02010600030101010101" pitchFamily="2" charset="-122"/>
                          <a:cs typeface="MS PGothic"/>
                        </a:rPr>
                        <a:t>为了外国人的生活咨询    </a:t>
                      </a:r>
                      <a:r>
                        <a:rPr lang="ja-JP" altLang="en-US" sz="1200" spc="-5" dirty="0">
                          <a:latin typeface="MS PGothic"/>
                          <a:cs typeface="MS PGothic"/>
                        </a:rPr>
                        <a:t>　　  　 </a:t>
                      </a:r>
                      <a:endParaRPr sz="1200" dirty="0">
                        <a:latin typeface="MS PGothic"/>
                        <a:cs typeface="MS PGothic"/>
                      </a:endParaRPr>
                    </a:p>
                  </a:txBody>
                  <a:tcPr marL="0" marR="0" marT="2476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1015">
                <a:tc>
                  <a:txBody>
                    <a:bodyPr/>
                    <a:lstStyle/>
                    <a:p>
                      <a:pPr marL="68580" algn="l">
                        <a:lnSpc>
                          <a:spcPts val="1325"/>
                        </a:lnSpc>
                      </a:pPr>
                      <a:endParaRPr lang="en-US" altLang="zh-CN" sz="1200" spc="20" dirty="0">
                        <a:latin typeface="MS PGothic"/>
                        <a:cs typeface="MS PGothic"/>
                      </a:endParaRPr>
                    </a:p>
                    <a:p>
                      <a:pPr marL="68580" algn="l">
                        <a:lnSpc>
                          <a:spcPts val="1325"/>
                        </a:lnSpc>
                      </a:pPr>
                      <a:r>
                        <a:rPr lang="zh-CN" altLang="en-US" sz="1200" spc="20" dirty="0">
                          <a:latin typeface="MS PGothic"/>
                          <a:cs typeface="MS PGothic"/>
                        </a:rPr>
                        <a:t>请在下方填写想要咨询的内容。</a:t>
                      </a:r>
                      <a:endParaRPr lang="zh-CN" altLang="en-US" sz="1200" dirty="0">
                        <a:latin typeface="MS PGothic"/>
                        <a:cs typeface="MS PGothic"/>
                      </a:endParaRPr>
                    </a:p>
                  </a:txBody>
                  <a:tcPr marL="0" marR="0" marT="1714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287655">
                        <a:lnSpc>
                          <a:spcPts val="605"/>
                        </a:lnSpc>
                        <a:spcBef>
                          <a:spcPts val="165"/>
                        </a:spcBef>
                        <a:tabLst>
                          <a:tab pos="775970" algn="l"/>
                          <a:tab pos="1233170" algn="l"/>
                        </a:tabLst>
                      </a:pPr>
                      <a:endParaRPr sz="600" dirty="0">
                        <a:latin typeface="MS PGothic"/>
                        <a:cs typeface="MS PGothic"/>
                      </a:endParaRPr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spc="10" dirty="0">
                          <a:latin typeface="FangSong" panose="02010609060101010101" pitchFamily="49" charset="-122"/>
                          <a:ea typeface="FangSong" panose="02010609060101010101" pitchFamily="49" charset="-122"/>
                          <a:cs typeface="MS PGothic"/>
                        </a:rPr>
                        <a:t>请在想要来咨询的时间带前画〇</a:t>
                      </a:r>
                      <a:r>
                        <a:rPr lang="ja-JP" altLang="en-US" sz="1200" spc="85" dirty="0">
                          <a:latin typeface="FangSong" panose="02010609060101010101" pitchFamily="49" charset="-122"/>
                          <a:ea typeface="FangSong" panose="02010609060101010101" pitchFamily="49" charset="-122"/>
                          <a:cs typeface="MS PGothic"/>
                        </a:rPr>
                        <a:t>。</a:t>
                      </a:r>
                      <a:endParaRPr lang="ja-JP" altLang="en-US" sz="1200" dirty="0">
                        <a:latin typeface="FangSong" panose="02010609060101010101" pitchFamily="49" charset="-122"/>
                        <a:ea typeface="FangSong" panose="02010609060101010101" pitchFamily="49" charset="-122"/>
                        <a:cs typeface="MS PGothic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1200" dirty="0">
                        <a:latin typeface="MS PGothic"/>
                        <a:cs typeface="MS PGothic"/>
                      </a:endParaRPr>
                    </a:p>
                  </a:txBody>
                  <a:tcPr marL="0" marR="0" marT="2095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7970">
                <a:tc rowSpan="7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1200" spc="204" dirty="0">
                          <a:latin typeface="MS PGothic"/>
                          <a:cs typeface="MS PGothic"/>
                        </a:rPr>
                        <a:t>10:00～10:40</a:t>
                      </a:r>
                      <a:endParaRPr sz="1200">
                        <a:latin typeface="MS PGothic"/>
                        <a:cs typeface="MS PGothic"/>
                      </a:endParaRPr>
                    </a:p>
                  </a:txBody>
                  <a:tcPr marL="0" marR="0" marT="3937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987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200" spc="190" dirty="0">
                          <a:latin typeface="MS PGothic"/>
                          <a:cs typeface="MS PGothic"/>
                        </a:rPr>
                        <a:t>10:50～11:30</a:t>
                      </a:r>
                      <a:endParaRPr sz="1200">
                        <a:latin typeface="MS PGothic"/>
                        <a:cs typeface="MS PGothic"/>
                      </a:endParaRPr>
                    </a:p>
                  </a:txBody>
                  <a:tcPr marL="0" marR="0" marT="4127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6924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1200" spc="190" dirty="0">
                          <a:latin typeface="MS PGothic"/>
                          <a:cs typeface="MS PGothic"/>
                        </a:rPr>
                        <a:t>11:40～12:20</a:t>
                      </a:r>
                      <a:endParaRPr sz="1200">
                        <a:latin typeface="MS PGothic"/>
                        <a:cs typeface="MS PGothic"/>
                      </a:endParaRPr>
                    </a:p>
                  </a:txBody>
                  <a:tcPr marL="0" marR="0" marT="3937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6797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1200" spc="204" dirty="0">
                          <a:latin typeface="MS PGothic"/>
                          <a:cs typeface="MS PGothic"/>
                        </a:rPr>
                        <a:t>13:20～14:00</a:t>
                      </a:r>
                      <a:endParaRPr sz="1200">
                        <a:latin typeface="MS PGothic"/>
                        <a:cs typeface="MS PGothic"/>
                      </a:endParaRPr>
                    </a:p>
                  </a:txBody>
                  <a:tcPr marL="0" marR="0" marT="3937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6924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200" spc="190" dirty="0">
                          <a:latin typeface="MS PGothic"/>
                          <a:cs typeface="MS PGothic"/>
                        </a:rPr>
                        <a:t>14:10～14:50</a:t>
                      </a:r>
                      <a:endParaRPr sz="1200">
                        <a:latin typeface="MS PGothic"/>
                        <a:cs typeface="MS PGothic"/>
                      </a:endParaRPr>
                    </a:p>
                  </a:txBody>
                  <a:tcPr marL="0" marR="0" marT="4064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6924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1200" spc="204" dirty="0">
                          <a:latin typeface="MS PGothic"/>
                          <a:cs typeface="MS PGothic"/>
                        </a:rPr>
                        <a:t>15:00～15:40</a:t>
                      </a:r>
                      <a:endParaRPr sz="1200">
                        <a:latin typeface="MS PGothic"/>
                        <a:cs typeface="MS PGothic"/>
                      </a:endParaRPr>
                    </a:p>
                  </a:txBody>
                  <a:tcPr marL="0" marR="0" marT="3937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6924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1200" spc="80" dirty="0">
                          <a:latin typeface="MS PGothic"/>
                          <a:cs typeface="MS PGothic"/>
                        </a:rPr>
                        <a:t>いつでも いい</a:t>
                      </a:r>
                      <a:endParaRPr sz="1200" dirty="0">
                        <a:latin typeface="MS PGothic"/>
                        <a:cs typeface="MS PGothic"/>
                      </a:endParaRPr>
                    </a:p>
                  </a:txBody>
                  <a:tcPr marL="0" marR="0" marT="3937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13" name="object 13"/>
          <p:cNvSpPr/>
          <p:nvPr/>
        </p:nvSpPr>
        <p:spPr>
          <a:xfrm>
            <a:off x="444500" y="313689"/>
            <a:ext cx="1609725" cy="654050"/>
          </a:xfrm>
          <a:custGeom>
            <a:avLst/>
            <a:gdLst/>
            <a:ahLst/>
            <a:cxnLst/>
            <a:rect l="l" t="t" r="r" b="b"/>
            <a:pathLst>
              <a:path w="1609725" h="654050">
                <a:moveTo>
                  <a:pt x="1577975" y="0"/>
                </a:moveTo>
                <a:lnTo>
                  <a:pt x="31750" y="0"/>
                </a:lnTo>
                <a:lnTo>
                  <a:pt x="19389" y="2496"/>
                </a:lnTo>
                <a:lnTo>
                  <a:pt x="9297" y="9302"/>
                </a:lnTo>
                <a:lnTo>
                  <a:pt x="2494" y="19395"/>
                </a:lnTo>
                <a:lnTo>
                  <a:pt x="0" y="31750"/>
                </a:lnTo>
                <a:lnTo>
                  <a:pt x="0" y="622300"/>
                </a:lnTo>
                <a:lnTo>
                  <a:pt x="2494" y="634654"/>
                </a:lnTo>
                <a:lnTo>
                  <a:pt x="9297" y="644747"/>
                </a:lnTo>
                <a:lnTo>
                  <a:pt x="19389" y="651553"/>
                </a:lnTo>
                <a:lnTo>
                  <a:pt x="31750" y="654050"/>
                </a:lnTo>
                <a:lnTo>
                  <a:pt x="1577975" y="654050"/>
                </a:lnTo>
                <a:lnTo>
                  <a:pt x="1590329" y="651553"/>
                </a:lnTo>
                <a:lnTo>
                  <a:pt x="1600422" y="644747"/>
                </a:lnTo>
                <a:lnTo>
                  <a:pt x="1607228" y="634654"/>
                </a:lnTo>
                <a:lnTo>
                  <a:pt x="1609725" y="622300"/>
                </a:lnTo>
                <a:lnTo>
                  <a:pt x="1609725" y="615950"/>
                </a:lnTo>
                <a:lnTo>
                  <a:pt x="38100" y="615950"/>
                </a:lnTo>
                <a:lnTo>
                  <a:pt x="38100" y="38100"/>
                </a:lnTo>
                <a:lnTo>
                  <a:pt x="1609725" y="38100"/>
                </a:lnTo>
                <a:lnTo>
                  <a:pt x="1609725" y="31750"/>
                </a:lnTo>
                <a:lnTo>
                  <a:pt x="1607228" y="19395"/>
                </a:lnTo>
                <a:lnTo>
                  <a:pt x="1600422" y="9302"/>
                </a:lnTo>
                <a:lnTo>
                  <a:pt x="1590329" y="2496"/>
                </a:lnTo>
                <a:lnTo>
                  <a:pt x="1577975" y="0"/>
                </a:lnTo>
                <a:close/>
              </a:path>
              <a:path w="1609725" h="654050">
                <a:moveTo>
                  <a:pt x="1609725" y="38100"/>
                </a:moveTo>
                <a:lnTo>
                  <a:pt x="1571625" y="38100"/>
                </a:lnTo>
                <a:lnTo>
                  <a:pt x="1571625" y="615950"/>
                </a:lnTo>
                <a:lnTo>
                  <a:pt x="1609725" y="615950"/>
                </a:lnTo>
                <a:lnTo>
                  <a:pt x="1609725" y="38100"/>
                </a:lnTo>
                <a:close/>
              </a:path>
              <a:path w="1609725" h="654050">
                <a:moveTo>
                  <a:pt x="1558925" y="50800"/>
                </a:moveTo>
                <a:lnTo>
                  <a:pt x="50800" y="50800"/>
                </a:lnTo>
                <a:lnTo>
                  <a:pt x="50800" y="603250"/>
                </a:lnTo>
                <a:lnTo>
                  <a:pt x="1558925" y="603250"/>
                </a:lnTo>
                <a:lnTo>
                  <a:pt x="1558925" y="590550"/>
                </a:lnTo>
                <a:lnTo>
                  <a:pt x="63500" y="590550"/>
                </a:lnTo>
                <a:lnTo>
                  <a:pt x="63500" y="63500"/>
                </a:lnTo>
                <a:lnTo>
                  <a:pt x="1558925" y="63500"/>
                </a:lnTo>
                <a:lnTo>
                  <a:pt x="1558925" y="50800"/>
                </a:lnTo>
                <a:close/>
              </a:path>
              <a:path w="1609725" h="654050">
                <a:moveTo>
                  <a:pt x="1558925" y="63500"/>
                </a:moveTo>
                <a:lnTo>
                  <a:pt x="1546225" y="63500"/>
                </a:lnTo>
                <a:lnTo>
                  <a:pt x="1546225" y="590550"/>
                </a:lnTo>
                <a:lnTo>
                  <a:pt x="1558925" y="590550"/>
                </a:lnTo>
                <a:lnTo>
                  <a:pt x="1558925" y="63500"/>
                </a:lnTo>
                <a:close/>
              </a:path>
            </a:pathLst>
          </a:custGeom>
          <a:solidFill>
            <a:srgbClr val="76707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14">
            <a:extLst>
              <a:ext uri="{FF2B5EF4-FFF2-40B4-BE49-F238E27FC236}">
                <a16:creationId xmlns:a16="http://schemas.microsoft.com/office/drawing/2014/main" id="{04F1EF6C-CDC7-249B-8FE8-2C0A09FC4A88}"/>
              </a:ext>
            </a:extLst>
          </p:cNvPr>
          <p:cNvSpPr txBox="1"/>
          <p:nvPr/>
        </p:nvSpPr>
        <p:spPr>
          <a:xfrm>
            <a:off x="654302" y="397057"/>
            <a:ext cx="1183260" cy="487313"/>
          </a:xfrm>
          <a:prstGeom prst="rect">
            <a:avLst/>
          </a:prstGeom>
        </p:spPr>
        <p:txBody>
          <a:bodyPr vert="horz" wrap="square" lIns="0" tIns="3048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240"/>
              </a:spcBef>
            </a:pPr>
            <a:r>
              <a:rPr lang="zh-CN" altLang="en-US" sz="1400" spc="65" dirty="0">
                <a:latin typeface="MS PGothic"/>
                <a:cs typeface="MS PGothic"/>
              </a:rPr>
              <a:t>申 </a:t>
            </a:r>
            <a:r>
              <a:rPr lang="en-US" altLang="zh-CN" sz="1400" spc="65" dirty="0">
                <a:latin typeface="MS PGothic"/>
                <a:cs typeface="MS PGothic"/>
              </a:rPr>
              <a:t>       </a:t>
            </a:r>
            <a:r>
              <a:rPr lang="zh-CN" altLang="en-US" sz="1400" spc="65" dirty="0">
                <a:latin typeface="MS PGothic"/>
                <a:cs typeface="MS PGothic"/>
              </a:rPr>
              <a:t>请</a:t>
            </a:r>
            <a:endParaRPr lang="en-US" altLang="zh-CN" sz="1400" spc="65" dirty="0">
              <a:latin typeface="MS PGothic"/>
              <a:cs typeface="MS PGothic"/>
            </a:endParaRPr>
          </a:p>
          <a:p>
            <a:pPr algn="ctr">
              <a:lnSpc>
                <a:spcPct val="100000"/>
              </a:lnSpc>
              <a:spcBef>
                <a:spcPts val="240"/>
              </a:spcBef>
            </a:pPr>
            <a:r>
              <a:rPr lang="zh-CN" altLang="en-US" sz="1400" spc="125" dirty="0">
                <a:latin typeface="MS PGothic"/>
                <a:cs typeface="MS PGothic"/>
              </a:rPr>
              <a:t>用 </a:t>
            </a:r>
            <a:r>
              <a:rPr lang="en-US" altLang="zh-CN" sz="1400" spc="125" dirty="0">
                <a:latin typeface="MS PGothic"/>
                <a:cs typeface="MS PGothic"/>
              </a:rPr>
              <a:t>      </a:t>
            </a:r>
            <a:r>
              <a:rPr lang="zh-CN" altLang="en-US" sz="1400" spc="125" dirty="0">
                <a:latin typeface="MS PGothic"/>
                <a:cs typeface="MS PGothic"/>
              </a:rPr>
              <a:t>纸</a:t>
            </a:r>
            <a:endParaRPr sz="1400" dirty="0">
              <a:latin typeface="MS PGothic"/>
              <a:cs typeface="MS PGothic"/>
            </a:endParaRPr>
          </a:p>
        </p:txBody>
      </p:sp>
      <p:sp>
        <p:nvSpPr>
          <p:cNvPr id="6" name="object 8">
            <a:extLst>
              <a:ext uri="{FF2B5EF4-FFF2-40B4-BE49-F238E27FC236}">
                <a16:creationId xmlns:a16="http://schemas.microsoft.com/office/drawing/2014/main" id="{87D62C08-DBBD-13EA-5DAC-B8C5B2E869AC}"/>
              </a:ext>
            </a:extLst>
          </p:cNvPr>
          <p:cNvSpPr txBox="1"/>
          <p:nvPr/>
        </p:nvSpPr>
        <p:spPr>
          <a:xfrm>
            <a:off x="424558" y="4592710"/>
            <a:ext cx="4705350" cy="15452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ts val="1100"/>
              </a:lnSpc>
            </a:pPr>
            <a:r>
              <a:rPr sz="1000" spc="-215" dirty="0">
                <a:latin typeface="SimSun"/>
                <a:cs typeface="SimSun"/>
              </a:rPr>
              <a:t>※</a:t>
            </a:r>
            <a:r>
              <a:rPr lang="zh-CN" altLang="en-US" sz="1000" dirty="0">
                <a:latin typeface="DengXian" panose="02010600030101010101" pitchFamily="2" charset="-122"/>
                <a:ea typeface="DengXian" panose="02010600030101010101" pitchFamily="2" charset="-122"/>
              </a:rPr>
              <a:t>完成预约后，我们会通过电话或电子邮件通知您咨询时间。</a:t>
            </a:r>
            <a:endParaRPr sz="1000" dirty="0">
              <a:latin typeface="SimSun"/>
              <a:cs typeface="SimSun"/>
            </a:endParaRPr>
          </a:p>
        </p:txBody>
      </p:sp>
      <p:graphicFrame>
        <p:nvGraphicFramePr>
          <p:cNvPr id="16" name="object 9">
            <a:extLst>
              <a:ext uri="{FF2B5EF4-FFF2-40B4-BE49-F238E27FC236}">
                <a16:creationId xmlns:a16="http://schemas.microsoft.com/office/drawing/2014/main" id="{2FC8A725-000D-7A0A-D498-E8E06316D61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3323817"/>
              </p:ext>
            </p:extLst>
          </p:nvPr>
        </p:nvGraphicFramePr>
        <p:xfrm>
          <a:off x="457200" y="4964302"/>
          <a:ext cx="6641463" cy="244297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3474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6153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13245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635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endParaRPr sz="600" b="1" dirty="0">
                        <a:latin typeface="Times New Roman"/>
                        <a:cs typeface="Times New Roman"/>
                      </a:endParaRPr>
                    </a:p>
                    <a:p>
                      <a:pPr marL="37465" algn="ctr">
                        <a:lnSpc>
                          <a:spcPts val="605"/>
                        </a:lnSpc>
                        <a:tabLst>
                          <a:tab pos="255270" algn="l"/>
                        </a:tabLst>
                      </a:pPr>
                      <a:endParaRPr sz="600" b="1" dirty="0">
                        <a:latin typeface="MS PGothic"/>
                        <a:cs typeface="MS PGothic"/>
                      </a:endParaRPr>
                    </a:p>
                    <a:p>
                      <a:pPr algn="ctr">
                        <a:lnSpc>
                          <a:spcPts val="1325"/>
                        </a:lnSpc>
                      </a:pPr>
                      <a:r>
                        <a:rPr lang="zh-CN" altLang="en-US" sz="1200" b="1" spc="125" dirty="0">
                          <a:latin typeface="MS PGothic"/>
                          <a:cs typeface="MS PGothic"/>
                        </a:rPr>
                        <a:t>姓 名</a:t>
                      </a:r>
                      <a:endParaRPr sz="1200" b="1" dirty="0">
                        <a:latin typeface="MS PGothic"/>
                        <a:cs typeface="MS PGothic"/>
                      </a:endParaRPr>
                    </a:p>
                  </a:txBody>
                  <a:tcPr marL="0" marR="0" marT="1714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291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endParaRPr sz="600" b="1" dirty="0">
                        <a:latin typeface="Times New Roman"/>
                        <a:cs typeface="Times New Roman"/>
                      </a:endParaRPr>
                    </a:p>
                    <a:p>
                      <a:pPr marL="441959">
                        <a:lnSpc>
                          <a:spcPts val="605"/>
                        </a:lnSpc>
                      </a:pPr>
                      <a:endParaRPr lang="ja-JP" altLang="en-US" sz="600" b="1" dirty="0">
                        <a:latin typeface="MS PGothic"/>
                        <a:cs typeface="MS PGothic"/>
                      </a:endParaRPr>
                    </a:p>
                    <a:p>
                      <a:pPr marL="469265">
                        <a:lnSpc>
                          <a:spcPts val="1325"/>
                        </a:lnSpc>
                        <a:tabLst>
                          <a:tab pos="751205" algn="l"/>
                        </a:tabLst>
                      </a:pPr>
                      <a:r>
                        <a:rPr lang="zh-CN" altLang="en-US" sz="1200" b="1" spc="-50" dirty="0">
                          <a:latin typeface="MS PGothic"/>
                          <a:cs typeface="MS PGothic"/>
                        </a:rPr>
                        <a:t>住</a:t>
                      </a:r>
                      <a:r>
                        <a:rPr sz="1200" b="1" dirty="0">
                          <a:latin typeface="MS PGothic"/>
                          <a:cs typeface="MS PGothic"/>
                        </a:rPr>
                        <a:t>	</a:t>
                      </a:r>
                      <a:r>
                        <a:rPr lang="zh-CN" altLang="en-US" sz="1200" b="1" spc="-50" dirty="0">
                          <a:latin typeface="MS PGothic"/>
                          <a:cs typeface="MS PGothic"/>
                        </a:rPr>
                        <a:t>所</a:t>
                      </a:r>
                      <a:endParaRPr sz="1200" b="1" dirty="0">
                        <a:latin typeface="MS PGothic"/>
                        <a:cs typeface="MS PGothic"/>
                      </a:endParaRPr>
                    </a:p>
                  </a:txBody>
                  <a:tcPr marL="0" marR="0" marT="1714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25908">
                <a:tc>
                  <a:txBody>
                    <a:bodyPr/>
                    <a:lstStyle/>
                    <a:p>
                      <a:pPr marR="7620" algn="ctr">
                        <a:lnSpc>
                          <a:spcPts val="605"/>
                        </a:lnSpc>
                        <a:spcBef>
                          <a:spcPts val="20"/>
                        </a:spcBef>
                      </a:pPr>
                      <a:r>
                        <a:rPr lang="en-US" sz="500" b="1" spc="60" dirty="0">
                          <a:latin typeface="MS PGothic"/>
                          <a:cs typeface="MS PGothic"/>
                        </a:rPr>
                        <a:t>  </a:t>
                      </a:r>
                      <a:endParaRPr sz="500" b="1" dirty="0">
                        <a:latin typeface="MS PGothic"/>
                        <a:cs typeface="MS PGothic"/>
                      </a:endParaRPr>
                    </a:p>
                    <a:p>
                      <a:pPr marL="12065" algn="ctr">
                        <a:lnSpc>
                          <a:spcPts val="1325"/>
                        </a:lnSpc>
                      </a:pPr>
                      <a:r>
                        <a:rPr sz="1200" b="1" spc="60" dirty="0" err="1">
                          <a:latin typeface="DengXian Light" panose="02010600030101010101" pitchFamily="2" charset="-122"/>
                          <a:ea typeface="DengXian Light" panose="02010600030101010101" pitchFamily="2" charset="-122"/>
                          <a:cs typeface="MS PGothic"/>
                        </a:rPr>
                        <a:t>在留</a:t>
                      </a:r>
                      <a:r>
                        <a:rPr lang="zh-CN" altLang="en-US" sz="1200" b="1" spc="60" dirty="0">
                          <a:solidFill>
                            <a:schemeClr val="tx1"/>
                          </a:solidFill>
                          <a:latin typeface="DengXian Light" panose="02010600030101010101" pitchFamily="2" charset="-122"/>
                          <a:ea typeface="DengXian Light" panose="02010600030101010101" pitchFamily="2" charset="-122"/>
                          <a:cs typeface="MS PGothic"/>
                        </a:rPr>
                        <a:t>资</a:t>
                      </a:r>
                      <a:r>
                        <a:rPr sz="1200" b="1" spc="60" dirty="0">
                          <a:latin typeface="DengXian Light" panose="02010600030101010101" pitchFamily="2" charset="-122"/>
                          <a:ea typeface="DengXian Light" panose="02010600030101010101" pitchFamily="2" charset="-122"/>
                          <a:cs typeface="MS PGothic"/>
                        </a:rPr>
                        <a:t>格</a:t>
                      </a:r>
                      <a:endParaRPr sz="1200" b="1" dirty="0">
                        <a:latin typeface="DengXian Light" panose="02010600030101010101" pitchFamily="2" charset="-122"/>
                        <a:ea typeface="DengXian Light" panose="02010600030101010101" pitchFamily="2" charset="-122"/>
                        <a:cs typeface="MS PGothic"/>
                      </a:endParaRPr>
                    </a:p>
                    <a:p>
                      <a:pPr marL="1270" algn="ctr">
                        <a:lnSpc>
                          <a:spcPts val="915"/>
                        </a:lnSpc>
                      </a:pPr>
                      <a:endParaRPr lang="en-US" sz="800" b="1" spc="-20" dirty="0">
                        <a:latin typeface="MS PGothic"/>
                        <a:cs typeface="MS PGothic"/>
                      </a:endParaRPr>
                    </a:p>
                    <a:p>
                      <a:pPr marL="1270" algn="ctr">
                        <a:lnSpc>
                          <a:spcPts val="915"/>
                        </a:lnSpc>
                      </a:pPr>
                      <a:r>
                        <a:rPr sz="800" b="0" spc="-20" dirty="0">
                          <a:latin typeface="MS PGothic"/>
                          <a:cs typeface="MS PGothic"/>
                        </a:rPr>
                        <a:t>※</a:t>
                      </a:r>
                      <a:r>
                        <a:rPr lang="zh-CN" altLang="en-US" sz="800" b="0" spc="-20" dirty="0">
                          <a:latin typeface="MS PGothic"/>
                          <a:cs typeface="MS PGothic"/>
                        </a:rPr>
                        <a:t>日本人无需填写本栏</a:t>
                      </a:r>
                      <a:endParaRPr sz="800" b="0" dirty="0">
                        <a:latin typeface="MS PGothic"/>
                        <a:cs typeface="MS PGothic"/>
                      </a:endParaRPr>
                    </a:p>
                  </a:txBody>
                  <a:tcPr marL="0" marR="0" marT="254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marR="29209" algn="ctr">
                        <a:lnSpc>
                          <a:spcPts val="535"/>
                        </a:lnSpc>
                        <a:tabLst>
                          <a:tab pos="288925" algn="l"/>
                        </a:tabLst>
                      </a:pPr>
                      <a:endParaRPr lang="en-US" sz="600" b="1" spc="130" dirty="0">
                        <a:latin typeface="MS PGothic"/>
                        <a:cs typeface="MS PGothic"/>
                      </a:endParaRPr>
                    </a:p>
                    <a:p>
                      <a:pPr marR="29209" algn="ctr">
                        <a:lnSpc>
                          <a:spcPts val="535"/>
                        </a:lnSpc>
                        <a:tabLst>
                          <a:tab pos="288925" algn="l"/>
                        </a:tabLst>
                      </a:pPr>
                      <a:endParaRPr lang="en-US" sz="600" b="1" spc="130" dirty="0">
                        <a:latin typeface="MS PGothic"/>
                        <a:cs typeface="MS PGothic"/>
                      </a:endParaRPr>
                    </a:p>
                    <a:p>
                      <a:pPr marR="29209" algn="ctr">
                        <a:lnSpc>
                          <a:spcPts val="535"/>
                        </a:lnSpc>
                        <a:tabLst>
                          <a:tab pos="288925" algn="l"/>
                        </a:tabLst>
                      </a:pPr>
                      <a:endParaRPr lang="en-US" sz="1400" b="1" spc="130" dirty="0">
                        <a:latin typeface="MS PGothic"/>
                        <a:cs typeface="MS PGothic"/>
                      </a:endParaRPr>
                    </a:p>
                    <a:p>
                      <a:pPr marR="29209" algn="ctr">
                        <a:lnSpc>
                          <a:spcPts val="535"/>
                        </a:lnSpc>
                        <a:tabLst>
                          <a:tab pos="288925" algn="l"/>
                        </a:tabLst>
                      </a:pPr>
                      <a:r>
                        <a:rPr lang="zh-CN" altLang="en-US" sz="1400" b="1" spc="130" dirty="0">
                          <a:latin typeface="MS PGothic"/>
                          <a:cs typeface="MS PGothic"/>
                        </a:rPr>
                        <a:t>言语</a:t>
                      </a:r>
                      <a:endParaRPr lang="en-US" altLang="zh-CN" sz="1400" b="1" spc="130" dirty="0">
                        <a:latin typeface="MS PGothic"/>
                        <a:cs typeface="MS PGothic"/>
                      </a:endParaRPr>
                    </a:p>
                    <a:p>
                      <a:pPr marR="29209" algn="ctr">
                        <a:lnSpc>
                          <a:spcPts val="535"/>
                        </a:lnSpc>
                        <a:tabLst>
                          <a:tab pos="288925" algn="l"/>
                        </a:tabLst>
                      </a:pPr>
                      <a:endParaRPr lang="en-US" sz="1400" b="0" spc="130" dirty="0">
                        <a:latin typeface="MS PGothic"/>
                        <a:cs typeface="MS PGothic"/>
                      </a:endParaRPr>
                    </a:p>
                    <a:p>
                      <a:pPr marR="29209" algn="ctr">
                        <a:lnSpc>
                          <a:spcPts val="535"/>
                        </a:lnSpc>
                        <a:tabLst>
                          <a:tab pos="288925" algn="l"/>
                        </a:tabLst>
                      </a:pPr>
                      <a:r>
                        <a:rPr lang="zh-CN" altLang="en-US" sz="800" b="0" spc="30" dirty="0">
                          <a:latin typeface="MS PGothic"/>
                          <a:cs typeface="MS PGothic"/>
                        </a:rPr>
                        <a:t>请在咨询时希望使用的言语</a:t>
                      </a:r>
                      <a:endParaRPr lang="en-US" altLang="zh-CN" sz="800" b="0" spc="30" dirty="0">
                        <a:latin typeface="MS PGothic"/>
                        <a:cs typeface="MS PGothic"/>
                      </a:endParaRPr>
                    </a:p>
                    <a:p>
                      <a:pPr marR="29209" algn="ctr">
                        <a:lnSpc>
                          <a:spcPts val="535"/>
                        </a:lnSpc>
                        <a:tabLst>
                          <a:tab pos="288925" algn="l"/>
                        </a:tabLst>
                      </a:pPr>
                      <a:endParaRPr lang="en-US" altLang="zh-CN" sz="800" b="0" spc="30" dirty="0">
                        <a:latin typeface="MS PGothic"/>
                        <a:cs typeface="MS PGothic"/>
                      </a:endParaRPr>
                    </a:p>
                    <a:p>
                      <a:pPr marR="29209" algn="ctr">
                        <a:lnSpc>
                          <a:spcPts val="535"/>
                        </a:lnSpc>
                        <a:tabLst>
                          <a:tab pos="288925" algn="l"/>
                        </a:tabLst>
                      </a:pPr>
                      <a:r>
                        <a:rPr lang="zh-CN" altLang="en-US" sz="800" b="0" spc="30" dirty="0">
                          <a:latin typeface="MS PGothic"/>
                          <a:cs typeface="MS PGothic"/>
                        </a:rPr>
                        <a:t>前画</a:t>
                      </a:r>
                      <a:r>
                        <a:rPr sz="800" b="0" spc="30" dirty="0">
                          <a:latin typeface="MS PGothic"/>
                          <a:cs typeface="MS PGothic"/>
                        </a:rPr>
                        <a:t>(〇)</a:t>
                      </a:r>
                      <a:endParaRPr lang="en-US" sz="800" b="0" spc="30" dirty="0">
                        <a:latin typeface="MS PGothic"/>
                        <a:cs typeface="MS PGothic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371475" indent="-163195">
                        <a:lnSpc>
                          <a:spcPct val="100000"/>
                        </a:lnSpc>
                        <a:spcBef>
                          <a:spcPts val="244"/>
                        </a:spcBef>
                        <a:buChar char="•"/>
                        <a:tabLst>
                          <a:tab pos="371475" algn="l"/>
                          <a:tab pos="1494790" algn="l"/>
                          <a:tab pos="2753995" algn="l"/>
                          <a:tab pos="4862195" algn="l"/>
                        </a:tabLst>
                      </a:pPr>
                      <a:r>
                        <a:rPr lang="zh-CN" altLang="en-US" sz="1100" dirty="0">
                          <a:latin typeface="MS PGothic"/>
                          <a:cs typeface="MS PGothic"/>
                        </a:rPr>
                        <a:t>日语</a:t>
                      </a:r>
                      <a:r>
                        <a:rPr sz="1100" dirty="0">
                          <a:latin typeface="MS PGothic"/>
                          <a:cs typeface="MS PGothic"/>
                        </a:rPr>
                        <a:t>	・</a:t>
                      </a:r>
                      <a:r>
                        <a:rPr lang="zh-CN" altLang="en-US" sz="1100" spc="155" dirty="0">
                          <a:latin typeface="MS PGothic"/>
                          <a:cs typeface="MS PGothic"/>
                        </a:rPr>
                        <a:t>英语</a:t>
                      </a:r>
                      <a:r>
                        <a:rPr sz="1100" dirty="0">
                          <a:latin typeface="MS PGothic"/>
                          <a:cs typeface="MS PGothic"/>
                        </a:rPr>
                        <a:t>	・</a:t>
                      </a:r>
                      <a:r>
                        <a:rPr lang="zh-CN" altLang="en-US" sz="1100" b="0" spc="60" dirty="0">
                          <a:latin typeface="MS PGothic"/>
                          <a:cs typeface="MS PGothic"/>
                        </a:rPr>
                        <a:t>您的语言</a:t>
                      </a:r>
                      <a:r>
                        <a:rPr sz="1100" spc="-50" dirty="0">
                          <a:latin typeface="MS PGothic"/>
                          <a:cs typeface="MS PGothic"/>
                        </a:rPr>
                        <a:t>（</a:t>
                      </a:r>
                      <a:r>
                        <a:rPr sz="1100" dirty="0">
                          <a:latin typeface="MS PGothic"/>
                          <a:cs typeface="MS PGothic"/>
                        </a:rPr>
                        <a:t>	</a:t>
                      </a:r>
                      <a:r>
                        <a:rPr sz="1100" spc="-50" dirty="0">
                          <a:latin typeface="MS PGothic"/>
                          <a:cs typeface="MS PGothic"/>
                        </a:rPr>
                        <a:t>）</a:t>
                      </a:r>
                      <a:endParaRPr sz="1100" dirty="0">
                        <a:latin typeface="MS PGothic"/>
                        <a:cs typeface="MS PGothic"/>
                      </a:endParaRPr>
                    </a:p>
                    <a:p>
                      <a:pPr marL="202565">
                        <a:lnSpc>
                          <a:spcPts val="500"/>
                        </a:lnSpc>
                        <a:spcBef>
                          <a:spcPts val="334"/>
                        </a:spcBef>
                        <a:tabLst>
                          <a:tab pos="829310" algn="l"/>
                          <a:tab pos="1295400" algn="l"/>
                          <a:tab pos="2417445" algn="l"/>
                          <a:tab pos="2910840" algn="l"/>
                        </a:tabLst>
                      </a:pPr>
                      <a:r>
                        <a:rPr lang="ja-JP" altLang="en-US" sz="500" spc="-50" dirty="0">
                          <a:latin typeface="MS PGothic"/>
                          <a:cs typeface="MS PGothic"/>
                        </a:rPr>
                        <a:t>    </a:t>
                      </a:r>
                      <a:endParaRPr lang="ja-JP" altLang="en-US" sz="500" dirty="0">
                        <a:latin typeface="MS PGothic"/>
                        <a:cs typeface="MS PGothic"/>
                      </a:endParaRPr>
                    </a:p>
                    <a:p>
                      <a:pPr marL="68580">
                        <a:lnSpc>
                          <a:spcPts val="1100"/>
                        </a:lnSpc>
                      </a:pPr>
                      <a:r>
                        <a:rPr sz="1000" b="0" spc="-20" dirty="0">
                          <a:latin typeface="MS PGothic"/>
                          <a:cs typeface="MS PGothic"/>
                        </a:rPr>
                        <a:t>※</a:t>
                      </a:r>
                      <a:r>
                        <a:rPr lang="zh-CN" altLang="en-US" sz="1000" b="0" spc="-20" dirty="0">
                          <a:latin typeface="MS PGothic"/>
                          <a:cs typeface="MS PGothic"/>
                        </a:rPr>
                        <a:t>如果希望使用外国语进行咨询</a:t>
                      </a:r>
                      <a:r>
                        <a:rPr sz="1000" b="0" spc="-20" dirty="0">
                          <a:latin typeface="MS PGothic"/>
                          <a:cs typeface="MS PGothic"/>
                        </a:rPr>
                        <a:t>、</a:t>
                      </a:r>
                      <a:r>
                        <a:rPr lang="zh-CN" altLang="en-US" sz="1000" b="0" spc="-20" dirty="0">
                          <a:latin typeface="MS PGothic"/>
                          <a:cs typeface="MS PGothic"/>
                        </a:rPr>
                        <a:t>可能会使用到电话口译服务</a:t>
                      </a:r>
                      <a:r>
                        <a:rPr sz="1000" b="0" spc="-20" dirty="0">
                          <a:latin typeface="MS PGothic"/>
                          <a:cs typeface="MS PGothic"/>
                        </a:rPr>
                        <a:t>。</a:t>
                      </a:r>
                      <a:endParaRPr sz="1000" b="0" dirty="0">
                        <a:latin typeface="MS PGothic"/>
                        <a:cs typeface="MS PGothic"/>
                      </a:endParaRPr>
                    </a:p>
                  </a:txBody>
                  <a:tcPr marL="0" marR="0" marT="31114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0520">
                <a:tc>
                  <a:txBody>
                    <a:bodyPr/>
                    <a:lstStyle/>
                    <a:p>
                      <a:pPr marL="80645" algn="l">
                        <a:lnSpc>
                          <a:spcPts val="1185"/>
                        </a:lnSpc>
                      </a:pPr>
                      <a:r>
                        <a:rPr lang="zh-CN" altLang="en-US" sz="1200" b="1" spc="-10" dirty="0">
                          <a:solidFill>
                            <a:schemeClr val="tx1"/>
                          </a:solidFill>
                          <a:latin typeface="MS PGothic"/>
                          <a:ea typeface="+mn-ea"/>
                          <a:cs typeface="MS PGothic"/>
                        </a:rPr>
                        <a:t> 电话</a:t>
                      </a:r>
                      <a:r>
                        <a:rPr sz="1200" b="1" spc="-10" dirty="0">
                          <a:solidFill>
                            <a:schemeClr val="tx1"/>
                          </a:solidFill>
                          <a:latin typeface="MS PGothic"/>
                          <a:ea typeface="+mn-ea"/>
                          <a:cs typeface="MS PGothic"/>
                        </a:rPr>
                        <a:t>・</a:t>
                      </a:r>
                      <a:r>
                        <a:rPr lang="zh-CN" altLang="en-US" sz="1200" b="1" spc="-10" dirty="0">
                          <a:solidFill>
                            <a:schemeClr val="tx1"/>
                          </a:solidFill>
                          <a:latin typeface="MS PGothic"/>
                          <a:ea typeface="+mn-ea"/>
                          <a:cs typeface="MS PGothic"/>
                        </a:rPr>
                        <a:t>电子邮箱</a:t>
                      </a:r>
                      <a:endParaRPr sz="1200" b="1" spc="-10" dirty="0">
                        <a:solidFill>
                          <a:schemeClr val="tx1"/>
                        </a:solidFill>
                        <a:latin typeface="MS PGothic"/>
                        <a:ea typeface="+mn-ea"/>
                        <a:cs typeface="MS PGothic"/>
                      </a:endParaRPr>
                    </a:p>
                  </a:txBody>
                  <a:tcPr marL="0" marR="0" marT="6413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650"/>
                        </a:spcBef>
                      </a:pPr>
                      <a:r>
                        <a:rPr sz="1200" spc="135" dirty="0">
                          <a:latin typeface="MS PGothic"/>
                          <a:cs typeface="MS PGothic"/>
                        </a:rPr>
                        <a:t>tel:</a:t>
                      </a:r>
                      <a:endParaRPr sz="1200" dirty="0">
                        <a:latin typeface="MS PGothic"/>
                        <a:cs typeface="MS PGothic"/>
                      </a:endParaRPr>
                    </a:p>
                  </a:txBody>
                  <a:tcPr marL="0" marR="0" marT="8255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650"/>
                        </a:spcBef>
                      </a:pPr>
                      <a:r>
                        <a:rPr lang="en-US" sz="1200" spc="155" dirty="0">
                          <a:latin typeface="MS PGothic"/>
                          <a:cs typeface="MS PGothic"/>
                        </a:rPr>
                        <a:t>e-mail:</a:t>
                      </a:r>
                      <a:endParaRPr sz="1200" dirty="0">
                        <a:latin typeface="MS PGothic"/>
                        <a:cs typeface="MS PGothic"/>
                      </a:endParaRPr>
                    </a:p>
                  </a:txBody>
                  <a:tcPr marL="0" marR="0" marT="8255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7" name="object 10">
            <a:extLst>
              <a:ext uri="{FF2B5EF4-FFF2-40B4-BE49-F238E27FC236}">
                <a16:creationId xmlns:a16="http://schemas.microsoft.com/office/drawing/2014/main" id="{A1540FBF-0073-B1FD-EDD7-6C429C901079}"/>
              </a:ext>
            </a:extLst>
          </p:cNvPr>
          <p:cNvSpPr txBox="1"/>
          <p:nvPr/>
        </p:nvSpPr>
        <p:spPr>
          <a:xfrm>
            <a:off x="444500" y="7518654"/>
            <a:ext cx="3005455" cy="2564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66370">
              <a:lnSpc>
                <a:spcPts val="605"/>
              </a:lnSpc>
              <a:spcBef>
                <a:spcPts val="100"/>
              </a:spcBef>
              <a:tabLst>
                <a:tab pos="619125" algn="l"/>
                <a:tab pos="1501775" algn="l"/>
                <a:tab pos="1841500" algn="l"/>
              </a:tabLst>
            </a:pPr>
            <a:r>
              <a:rPr sz="600" dirty="0">
                <a:latin typeface="MS PGothic"/>
                <a:cs typeface="MS PGothic"/>
              </a:rPr>
              <a:t>		</a:t>
            </a:r>
          </a:p>
          <a:p>
            <a:pPr marL="12700">
              <a:lnSpc>
                <a:spcPts val="1325"/>
              </a:lnSpc>
            </a:pPr>
            <a:r>
              <a:rPr sz="1200" spc="35" dirty="0">
                <a:latin typeface="MS PGothic"/>
                <a:cs typeface="MS PGothic"/>
              </a:rPr>
              <a:t>＜</a:t>
            </a:r>
            <a:r>
              <a:rPr lang="zh-CN" altLang="en-US" sz="1200" b="1" spc="35" dirty="0">
                <a:latin typeface="DengXian Light" panose="02010600030101010101" pitchFamily="2" charset="-122"/>
                <a:ea typeface="DengXian Light" panose="02010600030101010101" pitchFamily="2" charset="-122"/>
                <a:cs typeface="MS PGothic"/>
              </a:rPr>
              <a:t>会 社 经 营 者 请 填 写</a:t>
            </a:r>
            <a:r>
              <a:rPr sz="1200" spc="35" dirty="0">
                <a:latin typeface="MS PGothic"/>
                <a:cs typeface="MS PGothic"/>
              </a:rPr>
              <a:t>＞</a:t>
            </a:r>
            <a:endParaRPr sz="1200" dirty="0">
              <a:latin typeface="MS PGothic"/>
              <a:cs typeface="MS PGothic"/>
            </a:endParaRPr>
          </a:p>
        </p:txBody>
      </p:sp>
      <p:graphicFrame>
        <p:nvGraphicFramePr>
          <p:cNvPr id="19" name="object 11">
            <a:extLst>
              <a:ext uri="{FF2B5EF4-FFF2-40B4-BE49-F238E27FC236}">
                <a16:creationId xmlns:a16="http://schemas.microsoft.com/office/drawing/2014/main" id="{0D592EB5-5FCB-C51D-9EB5-326DAFE14DB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34864063"/>
              </p:ext>
            </p:extLst>
          </p:nvPr>
        </p:nvGraphicFramePr>
        <p:xfrm>
          <a:off x="457200" y="7886445"/>
          <a:ext cx="6641463" cy="174396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3474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6153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13245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48615">
                <a:tc>
                  <a:txBody>
                    <a:bodyPr/>
                    <a:lstStyle/>
                    <a:p>
                      <a:pPr marL="294005">
                        <a:lnSpc>
                          <a:spcPts val="605"/>
                        </a:lnSpc>
                        <a:spcBef>
                          <a:spcPts val="180"/>
                        </a:spcBef>
                        <a:tabLst>
                          <a:tab pos="763270" algn="l"/>
                        </a:tabLst>
                      </a:pPr>
                      <a:r>
                        <a:rPr lang="en-US" sz="600" b="1" spc="-50" dirty="0">
                          <a:latin typeface="MS PGothic"/>
                          <a:cs typeface="MS PGothic"/>
                        </a:rPr>
                        <a:t>  </a:t>
                      </a:r>
                      <a:r>
                        <a:rPr lang="ja-JP" altLang="en-US" sz="600" b="1" spc="500" dirty="0">
                          <a:latin typeface="MS PGothic"/>
                          <a:cs typeface="MS PGothic"/>
                        </a:rPr>
                        <a:t> </a:t>
                      </a:r>
                      <a:endParaRPr lang="ja-JP" altLang="en-US" sz="600" b="1" dirty="0">
                        <a:latin typeface="MS PGothic"/>
                        <a:cs typeface="MS PGothic"/>
                      </a:endParaRPr>
                    </a:p>
                    <a:p>
                      <a:pPr marL="292735">
                        <a:lnSpc>
                          <a:spcPts val="1325"/>
                        </a:lnSpc>
                      </a:pPr>
                      <a:r>
                        <a:rPr lang="ja-JP" altLang="en-US" sz="1200" b="1" spc="-10" dirty="0">
                          <a:latin typeface="MS PGothic"/>
                          <a:cs typeface="MS PGothic"/>
                        </a:rPr>
                        <a:t>  公 司 名</a:t>
                      </a:r>
                      <a:endParaRPr lang="ja-JP" altLang="en-US" sz="1200" b="1" dirty="0">
                        <a:latin typeface="MS PGothic"/>
                        <a:cs typeface="MS PGothic"/>
                      </a:endParaRPr>
                    </a:p>
                  </a:txBody>
                  <a:tcPr marL="0" marR="0" marT="228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8615">
                <a:tc>
                  <a:txBody>
                    <a:bodyPr/>
                    <a:lstStyle/>
                    <a:p>
                      <a:pPr marL="757555">
                        <a:lnSpc>
                          <a:spcPts val="605"/>
                        </a:lnSpc>
                        <a:spcBef>
                          <a:spcPts val="180"/>
                        </a:spcBef>
                      </a:pPr>
                      <a:r>
                        <a:rPr lang="ja-JP" altLang="en-US" sz="600" b="1" spc="45" dirty="0">
                          <a:latin typeface="MS PGothic"/>
                          <a:cs typeface="MS PGothic"/>
                        </a:rPr>
                        <a:t>  </a:t>
                      </a:r>
                      <a:endParaRPr lang="ja-JP" altLang="en-US" sz="600" b="1" dirty="0">
                        <a:latin typeface="MS PGothic"/>
                        <a:cs typeface="MS PGothic"/>
                      </a:endParaRPr>
                    </a:p>
                    <a:p>
                      <a:pPr marL="300355">
                        <a:lnSpc>
                          <a:spcPts val="1325"/>
                        </a:lnSpc>
                      </a:pPr>
                      <a:r>
                        <a:rPr lang="zh-CN" altLang="en-US" sz="1200" b="1" spc="15" dirty="0">
                          <a:latin typeface="MS PGothic"/>
                          <a:cs typeface="MS PGothic"/>
                        </a:rPr>
                        <a:t>工 作 内 容</a:t>
                      </a:r>
                      <a:endParaRPr sz="1200" b="1" dirty="0">
                        <a:latin typeface="MS PGothic"/>
                        <a:cs typeface="MS PGothic"/>
                      </a:endParaRPr>
                    </a:p>
                  </a:txBody>
                  <a:tcPr marL="0" marR="0" marT="228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7600">
                <a:tc>
                  <a:txBody>
                    <a:bodyPr/>
                    <a:lstStyle/>
                    <a:p>
                      <a:pPr marL="278765">
                        <a:lnSpc>
                          <a:spcPts val="605"/>
                        </a:lnSpc>
                        <a:spcBef>
                          <a:spcPts val="180"/>
                        </a:spcBef>
                        <a:tabLst>
                          <a:tab pos="734695" algn="l"/>
                        </a:tabLst>
                      </a:pPr>
                      <a:r>
                        <a:rPr lang="en-US" sz="600" b="1" spc="15" dirty="0">
                          <a:latin typeface="MS PGothic"/>
                          <a:cs typeface="MS PGothic"/>
                        </a:rPr>
                        <a:t> </a:t>
                      </a:r>
                      <a:endParaRPr sz="600" b="1" dirty="0">
                        <a:latin typeface="MS PGothic"/>
                        <a:cs typeface="MS PGothic"/>
                      </a:endParaRPr>
                    </a:p>
                    <a:p>
                      <a:pPr marL="277495">
                        <a:lnSpc>
                          <a:spcPts val="1325"/>
                        </a:lnSpc>
                      </a:pPr>
                      <a:r>
                        <a:rPr lang="zh-CN" altLang="en-US" sz="1200" b="1" spc="45" dirty="0">
                          <a:latin typeface="MS PGothic"/>
                          <a:cs typeface="MS PGothic"/>
                        </a:rPr>
                        <a:t>公 司 地 址</a:t>
                      </a:r>
                      <a:endParaRPr sz="1200" b="1" dirty="0">
                        <a:latin typeface="MS PGothic"/>
                        <a:cs typeface="MS PGothic"/>
                      </a:endParaRPr>
                    </a:p>
                  </a:txBody>
                  <a:tcPr marL="0" marR="0" marT="228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8615">
                <a:tc>
                  <a:txBody>
                    <a:bodyPr/>
                    <a:lstStyle/>
                    <a:p>
                      <a:pPr marL="295910">
                        <a:lnSpc>
                          <a:spcPts val="605"/>
                        </a:lnSpc>
                        <a:spcBef>
                          <a:spcPts val="180"/>
                        </a:spcBef>
                      </a:pPr>
                      <a:r>
                        <a:rPr lang="en-US" sz="600" b="1" spc="50" dirty="0">
                          <a:latin typeface="MS PGothic"/>
                          <a:cs typeface="MS PGothic"/>
                        </a:rPr>
                        <a:t>  </a:t>
                      </a:r>
                      <a:endParaRPr lang="zh-CN" altLang="en-US" sz="600" b="1" dirty="0">
                        <a:latin typeface="MS PGothic"/>
                        <a:cs typeface="MS PGothic"/>
                      </a:endParaRPr>
                    </a:p>
                    <a:p>
                      <a:pPr marL="292735">
                        <a:lnSpc>
                          <a:spcPts val="1325"/>
                        </a:lnSpc>
                      </a:pPr>
                      <a:r>
                        <a:rPr lang="zh-CN" altLang="en-US" sz="1200" b="1" spc="-10" dirty="0">
                          <a:latin typeface="MS PGothic"/>
                          <a:cs typeface="MS PGothic"/>
                        </a:rPr>
                        <a:t>咨询者姓名</a:t>
                      </a:r>
                      <a:endParaRPr lang="zh-CN" altLang="en-US" sz="1200" b="1" dirty="0">
                        <a:latin typeface="MS PGothic"/>
                        <a:cs typeface="MS PGothic"/>
                      </a:endParaRPr>
                    </a:p>
                  </a:txBody>
                  <a:tcPr marL="0" marR="0" marT="228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0520">
                <a:tc>
                  <a:txBody>
                    <a:bodyPr/>
                    <a:lstStyle/>
                    <a:p>
                      <a:pPr marL="80645" algn="ctr">
                        <a:lnSpc>
                          <a:spcPts val="1185"/>
                        </a:lnSpc>
                      </a:pPr>
                      <a:r>
                        <a:rPr lang="zh-CN" altLang="en-US" sz="1200" b="1" spc="-10" dirty="0">
                          <a:solidFill>
                            <a:schemeClr val="tx1"/>
                          </a:solidFill>
                          <a:latin typeface="MS PGothic"/>
                          <a:ea typeface="+mn-ea"/>
                          <a:cs typeface="MS PGothic"/>
                        </a:rPr>
                        <a:t>电话</a:t>
                      </a:r>
                      <a:r>
                        <a:rPr sz="1200" b="1" spc="-10" dirty="0">
                          <a:solidFill>
                            <a:schemeClr val="tx1"/>
                          </a:solidFill>
                          <a:latin typeface="MS PGothic"/>
                          <a:ea typeface="+mn-ea"/>
                          <a:cs typeface="MS PGothic"/>
                        </a:rPr>
                        <a:t>・</a:t>
                      </a:r>
                      <a:r>
                        <a:rPr lang="zh-CN" altLang="en-US" sz="1200" b="1" spc="-10" dirty="0">
                          <a:solidFill>
                            <a:schemeClr val="tx1"/>
                          </a:solidFill>
                          <a:latin typeface="MS PGothic"/>
                          <a:ea typeface="+mn-ea"/>
                          <a:cs typeface="MS PGothic"/>
                        </a:rPr>
                        <a:t>电子邮箱</a:t>
                      </a:r>
                      <a:endParaRPr sz="1200" b="1" spc="-10" dirty="0">
                        <a:solidFill>
                          <a:schemeClr val="tx1"/>
                        </a:solidFill>
                        <a:latin typeface="MS PGothic"/>
                        <a:ea typeface="+mn-ea"/>
                        <a:cs typeface="MS PGothic"/>
                      </a:endParaRPr>
                    </a:p>
                  </a:txBody>
                  <a:tcPr marL="0" marR="0" marT="64769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650"/>
                        </a:spcBef>
                      </a:pPr>
                      <a:r>
                        <a:rPr sz="1200" spc="130" dirty="0">
                          <a:latin typeface="MS PGothic"/>
                          <a:cs typeface="MS PGothic"/>
                        </a:rPr>
                        <a:t>tel:</a:t>
                      </a:r>
                      <a:endParaRPr sz="1200" dirty="0">
                        <a:latin typeface="MS PGothic"/>
                        <a:cs typeface="MS PGothic"/>
                      </a:endParaRPr>
                    </a:p>
                  </a:txBody>
                  <a:tcPr marL="0" marR="0" marT="8255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650"/>
                        </a:spcBef>
                      </a:pPr>
                      <a:r>
                        <a:rPr lang="en-US" sz="1200" spc="150" dirty="0">
                          <a:latin typeface="MS PGothic"/>
                          <a:cs typeface="MS PGothic"/>
                        </a:rPr>
                        <a:t>e-</a:t>
                      </a:r>
                      <a:r>
                        <a:rPr sz="1200" spc="150" dirty="0">
                          <a:latin typeface="MS PGothic"/>
                          <a:cs typeface="MS PGothic"/>
                        </a:rPr>
                        <a:t>mail:</a:t>
                      </a:r>
                      <a:endParaRPr sz="1200" dirty="0">
                        <a:latin typeface="MS PGothic"/>
                        <a:cs typeface="MS PGothic"/>
                      </a:endParaRPr>
                    </a:p>
                  </a:txBody>
                  <a:tcPr marL="0" marR="0" marT="8255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20" name="object 12">
            <a:extLst>
              <a:ext uri="{FF2B5EF4-FFF2-40B4-BE49-F238E27FC236}">
                <a16:creationId xmlns:a16="http://schemas.microsoft.com/office/drawing/2014/main" id="{60156560-599C-E2EA-65DC-078A3E5711AA}"/>
              </a:ext>
            </a:extLst>
          </p:cNvPr>
          <p:cNvSpPr txBox="1"/>
          <p:nvPr/>
        </p:nvSpPr>
        <p:spPr>
          <a:xfrm>
            <a:off x="457200" y="9664088"/>
            <a:ext cx="6675120" cy="430887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14300">
              <a:lnSpc>
                <a:spcPct val="100000"/>
              </a:lnSpc>
              <a:spcBef>
                <a:spcPts val="105"/>
              </a:spcBef>
              <a:tabLst>
                <a:tab pos="855344" algn="l"/>
                <a:tab pos="2632710" algn="l"/>
                <a:tab pos="3261995" algn="l"/>
                <a:tab pos="4448175" algn="l"/>
                <a:tab pos="5646420" algn="l"/>
              </a:tabLst>
            </a:pPr>
            <a:endParaRPr lang="ja-JP" altLang="en-US" sz="500" dirty="0">
              <a:latin typeface="MS PGothic"/>
              <a:cs typeface="MS PGothic"/>
            </a:endParaRPr>
          </a:p>
          <a:p>
            <a:pPr marL="121920" indent="-109220">
              <a:lnSpc>
                <a:spcPct val="100000"/>
              </a:lnSpc>
              <a:buSzPct val="87500"/>
              <a:buChar char="■"/>
              <a:tabLst>
                <a:tab pos="121920" algn="l"/>
              </a:tabLst>
            </a:pPr>
            <a:r>
              <a:rPr kumimoji="1" lang="zh-CN" altLang="en-US" sz="800" b="1" dirty="0">
                <a:latin typeface="DengXian" panose="02010600030101010101" pitchFamily="2" charset="-122"/>
                <a:ea typeface="DengXian" panose="02010600030101010101" pitchFamily="2" charset="-122"/>
              </a:rPr>
              <a:t>咨询会当天，可在市役所停车场停车。 但请注意，我们不对停车场内的任何事故或失窃负责。</a:t>
            </a:r>
            <a:endParaRPr kumimoji="1" lang="en-US" altLang="zh-CN" sz="800" b="1" dirty="0">
              <a:latin typeface="DengXian" panose="02010600030101010101" pitchFamily="2" charset="-122"/>
              <a:ea typeface="DengXian" panose="02010600030101010101" pitchFamily="2" charset="-122"/>
            </a:endParaRPr>
          </a:p>
          <a:p>
            <a:pPr marL="12700" algn="l">
              <a:lnSpc>
                <a:spcPct val="100000"/>
              </a:lnSpc>
              <a:buSzPct val="87500"/>
              <a:tabLst>
                <a:tab pos="121920" algn="l"/>
              </a:tabLst>
            </a:pPr>
            <a:r>
              <a:rPr lang="zh-CN" altLang="en-US" sz="800" dirty="0">
                <a:latin typeface="MS PGothic"/>
                <a:cs typeface="MS PGothic"/>
              </a:rPr>
              <a:t>                                                                                                                                           </a:t>
            </a:r>
            <a:r>
              <a:rPr lang="zh-CN" altLang="en-US" sz="800" b="1" dirty="0">
                <a:latin typeface="DengXian" panose="02010600030101010101" pitchFamily="2" charset="-122"/>
                <a:ea typeface="DengXian" panose="02010600030101010101" pitchFamily="2" charset="-122"/>
                <a:cs typeface="MS PGothic"/>
              </a:rPr>
              <a:t>这张纸所写的情报我们不会告诉任何人</a:t>
            </a:r>
            <a:r>
              <a:rPr lang="zh-CN" altLang="en-US" sz="800" b="1" dirty="0">
                <a:latin typeface="DengXian Light" panose="02010600030101010101" pitchFamily="2" charset="-122"/>
                <a:ea typeface="DengXian Light" panose="02010600030101010101" pitchFamily="2" charset="-122"/>
                <a:cs typeface="MS PGothic"/>
              </a:rPr>
              <a:t>。</a:t>
            </a:r>
            <a:endParaRPr lang="ja-JP" altLang="en-US" sz="800" b="1" dirty="0">
              <a:latin typeface="DengXian Light" panose="02010600030101010101" pitchFamily="2" charset="-122"/>
              <a:ea typeface="DengXian Light" panose="02010600030101010101" pitchFamily="2" charset="-122"/>
              <a:cs typeface="MS PGothic"/>
            </a:endParaRPr>
          </a:p>
          <a:p>
            <a:pPr marL="4207510">
              <a:lnSpc>
                <a:spcPts val="434"/>
              </a:lnSpc>
              <a:spcBef>
                <a:spcPts val="290"/>
              </a:spcBef>
              <a:tabLst>
                <a:tab pos="4437380" algn="l"/>
                <a:tab pos="4716145" algn="l"/>
              </a:tabLst>
            </a:pPr>
            <a:endParaRPr sz="800" dirty="0">
              <a:latin typeface="MS PGothic"/>
              <a:cs typeface="MS PGothic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F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703</TotalTime>
  <Words>220</Words>
  <Application>Microsoft Office PowerPoint</Application>
  <PresentationFormat>ユーザー設定</PresentationFormat>
  <Paragraphs>65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10" baseType="lpstr">
      <vt:lpstr>DengXian</vt:lpstr>
      <vt:lpstr>DengXian Light</vt:lpstr>
      <vt:lpstr>FangSong</vt:lpstr>
      <vt:lpstr>MS PGothic</vt:lpstr>
      <vt:lpstr>SimSun</vt:lpstr>
      <vt:lpstr>游ゴシック</vt:lpstr>
      <vt:lpstr>Calibri</vt:lpstr>
      <vt:lpstr>Times New Roman</vt:lpstr>
      <vt:lpstr>Office Theme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user2</dc:creator>
  <cp:lastModifiedBy>user2</cp:lastModifiedBy>
  <cp:revision>43</cp:revision>
  <cp:lastPrinted>2025-09-09T01:09:38Z</cp:lastPrinted>
  <dcterms:created xsi:type="dcterms:W3CDTF">2025-04-12T07:02:13Z</dcterms:created>
  <dcterms:modified xsi:type="dcterms:W3CDTF">2025-10-22T07:08:18Z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2025-04-12T00:00:00Z</vt:filetime>
  </property>
  <property fmtid="{D5CDD505-2E9C-101B-9397-08002B2CF9AE}" pid="3" name="LastSaved">
    <vt:filetime>2025-04-12T00:00:00Z</vt:filetime>
  </property>
  <property fmtid="{D5CDD505-2E9C-101B-9397-08002B2CF9AE}" pid="4" name="Producer">
    <vt:lpwstr>iLovePDF</vt:lpwstr>
  </property>
</Properties>
</file>