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4" r:id="rId2"/>
  </p:sldIdLst>
  <p:sldSz cx="7556500" cy="10693400"/>
  <p:notesSz cx="6799263" cy="9929813"/>
  <p:embeddedFontLst>
    <p:embeddedFont>
      <p:font typeface="BIZ UDPゴシック" panose="020B0400000000000000" pitchFamily="50" charset="-128"/>
      <p:regular r:id="rId4"/>
      <p:bold r:id="rId5"/>
    </p:embeddedFont>
    <p:embeddedFont>
      <p:font typeface="DengXian" panose="02010600030101010101" pitchFamily="2" charset="-122"/>
      <p:regular r:id="rId6"/>
      <p:bold r:id="rId7"/>
    </p:embeddedFont>
    <p:embeddedFont>
      <p:font typeface="Meiryo UI" panose="020B0604030504040204" pitchFamily="50" charset="-128"/>
      <p:regular r:id="rId8"/>
      <p:bold r:id="rId9"/>
      <p:italic r:id="rId10"/>
      <p:boldItalic r:id="rId11"/>
    </p:embeddedFont>
    <p:embeddedFont>
      <p:font typeface="游ゴシック" panose="020B0400000000000000" pitchFamily="50" charset="-128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4818D-2ECE-4D1C-9479-609CB2736177}" type="datetimeFigureOut">
              <a:rPr kumimoji="1" lang="ja-JP" altLang="en-US" smtClean="0"/>
              <a:t>2025/11/15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69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9F7B7-69F9-486F-8948-77190D09B8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94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四角形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884174"/>
              </p:ext>
            </p:extLst>
          </p:nvPr>
        </p:nvGraphicFramePr>
        <p:xfrm>
          <a:off x="209606" y="3256863"/>
          <a:ext cx="3315018" cy="3583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3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您想要咨询什么？请写下来</a:t>
                      </a:r>
                      <a:r>
                        <a:rPr lang="ja-JP" altLang="en-US" sz="11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</a:t>
                      </a: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154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200" dirty="0">
                        <a:latin typeface="ＭＳ 明朝"/>
                        <a:ea typeface="ＭＳ 明朝"/>
                      </a:endParaRPr>
                    </a:p>
                    <a:p>
                      <a:endParaRPr kumimoji="1" lang="ja-JP" altLang="en-US" sz="1900" dirty="0"/>
                    </a:p>
                    <a:p>
                      <a:endParaRPr kumimoji="1" lang="ja-JP" altLang="en-US" sz="1900" dirty="0"/>
                    </a:p>
                  </a:txBody>
                  <a:tcPr marL="98708" marR="98708" marT="49354" marB="4935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34" name="四角形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924960"/>
              </p:ext>
            </p:extLst>
          </p:nvPr>
        </p:nvGraphicFramePr>
        <p:xfrm>
          <a:off x="3524624" y="3267380"/>
          <a:ext cx="3855952" cy="3583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658">
                <a:tc gridSpan="2">
                  <a:txBody>
                    <a:bodyPr/>
                    <a:lstStyle/>
                    <a:p>
                      <a:r>
                        <a:rPr kumimoji="1" lang="zh-CN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请选择想要的咨询时间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。（</a:t>
                      </a:r>
                      <a:r>
                        <a:rPr kumimoji="1" lang="zh-CN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咨询</a:t>
                      </a:r>
                      <a:r>
                        <a:rPr kumimoji="1" lang="en-US" altLang="zh-CN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zh-CN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组仅限</a:t>
                      </a:r>
                      <a:r>
                        <a:rPr kumimoji="1" lang="en-US" altLang="zh-CN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</a:t>
                      </a:r>
                      <a:r>
                        <a:rPr kumimoji="1" lang="zh-CN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回，</a:t>
                      </a:r>
                      <a:r>
                        <a:rPr kumimoji="1" lang="en-US" altLang="zh-CN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50</a:t>
                      </a:r>
                      <a:r>
                        <a:rPr kumimoji="1" lang="zh-CN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分钟左右</a:t>
                      </a:r>
                      <a:r>
                        <a:rPr kumimoji="1" lang="ja-JP" altLang="en-US" sz="10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）</a:t>
                      </a:r>
                      <a:endParaRPr kumimoji="1" lang="en-US" altLang="ja-JP" sz="10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endParaRPr kumimoji="1" lang="en-US" altLang="ja-JP" sz="9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【</a:t>
                      </a:r>
                      <a:r>
                        <a:rPr kumimoji="1" lang="zh-CN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上午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9:00-12:00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kumimoji="1" lang="zh-CN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下午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13:30-16:30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kumimoji="1" lang="zh-CN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全天</a:t>
                      </a:r>
                      <a:r>
                        <a:rPr kumimoji="1" lang="ja-JP" altLang="en-US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＝</a:t>
                      </a:r>
                      <a:r>
                        <a:rPr kumimoji="1" lang="en-US" altLang="ja-JP" sz="900" dirty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9:00-16:30】</a:t>
                      </a:r>
                      <a:endParaRPr kumimoji="1" lang="ja-JP" altLang="en-US" sz="9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algn="l"/>
                      <a:endParaRPr kumimoji="1" lang="ja-JP" altLang="en-US" sz="9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24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050" dirty="0">
                          <a:latin typeface="Meiryo UI"/>
                          <a:ea typeface="Meiryo UI"/>
                        </a:rPr>
                        <a:t>周二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上午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全天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25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050" dirty="0">
                          <a:latin typeface="Meiryo UI"/>
                          <a:ea typeface="Meiryo UI"/>
                        </a:rPr>
                        <a:t>周三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上午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全天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50066085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26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050" dirty="0">
                          <a:latin typeface="Meiryo UI"/>
                          <a:ea typeface="Meiryo UI"/>
                        </a:rPr>
                        <a:t>周四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上午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全天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3565976815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27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050" dirty="0">
                          <a:latin typeface="Meiryo UI"/>
                          <a:ea typeface="Meiryo UI"/>
                        </a:rPr>
                        <a:t>周五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上午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全天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4237939149"/>
                  </a:ext>
                </a:extLst>
              </a:tr>
              <a:tr h="4181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月</a:t>
                      </a:r>
                      <a:r>
                        <a:rPr kumimoji="1" lang="en-US" altLang="ja-JP" sz="1050" dirty="0">
                          <a:latin typeface="Meiryo UI"/>
                          <a:ea typeface="Meiryo UI"/>
                        </a:rPr>
                        <a:t>28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日（</a:t>
                      </a:r>
                      <a:r>
                        <a:rPr kumimoji="1" lang="zh-CN" altLang="en-US" sz="1050" dirty="0">
                          <a:latin typeface="Meiryo UI"/>
                          <a:ea typeface="Meiryo UI"/>
                        </a:rPr>
                        <a:t>周六</a:t>
                      </a:r>
                      <a:r>
                        <a:rPr kumimoji="1" lang="ja-JP" altLang="en-US" sz="1050" dirty="0">
                          <a:latin typeface="Meiryo UI"/>
                          <a:ea typeface="Meiryo UI"/>
                        </a:rPr>
                        <a:t>）</a:t>
                      </a:r>
                    </a:p>
                  </a:txBody>
                  <a:tcPr marL="98708" marR="98708" marT="49354" marB="49354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上午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 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下午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□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全天</a:t>
                      </a:r>
                      <a:endParaRPr kumimoji="1" lang="ja-JP" altLang="en-US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321">
                <a:tc gridSpan="2"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什么时候都可以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　　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  <a:p>
                      <a:pPr algn="l">
                        <a:lnSpc>
                          <a:spcPts val="1500"/>
                        </a:lnSpc>
                      </a:pP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□　</a:t>
                      </a:r>
                      <a:r>
                        <a:rPr kumimoji="1" lang="zh-CN" altLang="en-US" sz="1100" dirty="0">
                          <a:latin typeface="Meiryo UI"/>
                          <a:ea typeface="Meiryo UI"/>
                        </a:rPr>
                        <a:t>其他</a:t>
                      </a:r>
                      <a:r>
                        <a:rPr kumimoji="1" lang="ja-JP" altLang="en-US" sz="1100" dirty="0">
                          <a:latin typeface="Meiryo UI"/>
                          <a:ea typeface="Meiryo UI"/>
                        </a:rPr>
                        <a:t>　（　　　　　　　　　　　　　　　　　　　　　　　　　）</a:t>
                      </a:r>
                      <a:endParaRPr kumimoji="1" lang="en-US" altLang="ja-JP" sz="1100" dirty="0">
                        <a:latin typeface="Meiryo UI"/>
                        <a:ea typeface="Meiryo UI"/>
                      </a:endParaRPr>
                    </a:p>
                  </a:txBody>
                  <a:tcPr marL="98708" marR="98708" marT="49354" marB="49354"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Meiryo UI"/>
                        <a:ea typeface="Meiryo U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35" name="四角形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966949"/>
              </p:ext>
            </p:extLst>
          </p:nvPr>
        </p:nvGraphicFramePr>
        <p:xfrm>
          <a:off x="209606" y="6850904"/>
          <a:ext cx="7170969" cy="2426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7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姓名</a:t>
                      </a: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住所</a:t>
                      </a: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4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在留资格</a:t>
                      </a: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369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语言</a:t>
                      </a: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</a:pP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□　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日语  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 　　　　　　□　</a:t>
                      </a:r>
                      <a:r>
                        <a:rPr kumimoji="1" lang="en-US" altLang="ja-JP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English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　　　□　中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文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　　　□　</a:t>
                      </a:r>
                      <a:r>
                        <a:rPr kumimoji="1" lang="en-US" altLang="ja-JP" sz="1200" dirty="0" err="1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Tiếng</a:t>
                      </a:r>
                      <a:r>
                        <a:rPr kumimoji="1" lang="en-US" altLang="ja-JP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200" dirty="0" err="1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Việt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endParaRPr kumimoji="1" lang="en-US" altLang="ja-JP" sz="1200" dirty="0">
                        <a:latin typeface="DengXian" panose="02010600030101010101" pitchFamily="2" charset="-122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□  </a:t>
                      </a:r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其他</a:t>
                      </a:r>
                      <a:r>
                        <a:rPr kumimoji="1" lang="ja-JP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（　　　　　　　　　　）</a:t>
                      </a: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987302"/>
                  </a:ext>
                </a:extLst>
              </a:tr>
              <a:tr h="348919"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2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电话</a:t>
                      </a: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4763701"/>
                  </a:ext>
                </a:extLst>
              </a:tr>
              <a:tr h="332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DengXian" panose="02010600030101010101" pitchFamily="2" charset="-122"/>
                          <a:ea typeface="DengXian" panose="02010600030101010101" pitchFamily="2" charset="-122"/>
                        </a:rPr>
                        <a:t>E-mail</a:t>
                      </a:r>
                      <a:endParaRPr kumimoji="1" lang="ja-JP" altLang="en-US" sz="13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200" dirty="0">
                        <a:latin typeface="DengXian" panose="02010600030101010101" pitchFamily="2" charset="-122"/>
                        <a:ea typeface="DengXian" panose="02010600030101010101" pitchFamily="2" charset="-122"/>
                      </a:endParaRPr>
                    </a:p>
                  </a:txBody>
                  <a:tcPr marL="98708" marR="98708" marT="49354" marB="4935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3" name="直線 36"/>
          <p:cNvSpPr/>
          <p:nvPr/>
        </p:nvSpPr>
        <p:spPr>
          <a:xfrm>
            <a:off x="259457" y="1510094"/>
            <a:ext cx="7037586" cy="0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ja-JP" altLang="en-US" sz="1943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B458932-C934-46B8-8569-0C9432178E34}"/>
              </a:ext>
            </a:extLst>
          </p:cNvPr>
          <p:cNvSpPr/>
          <p:nvPr/>
        </p:nvSpPr>
        <p:spPr>
          <a:xfrm>
            <a:off x="197733" y="1600546"/>
            <a:ext cx="7182842" cy="1583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1295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lang="en-US" altLang="ja-JP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ja-JP" altLang="en-US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18</a:t>
            </a:r>
            <a:r>
              <a:rPr lang="ja-JP" altLang="en-US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 </a:t>
            </a:r>
            <a:r>
              <a:rPr lang="en-US" altLang="ja-JP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周</a:t>
            </a:r>
            <a:r>
              <a:rPr lang="ja-JP" altLang="en-US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三</a:t>
            </a:r>
            <a:r>
              <a:rPr lang="en-US" altLang="ja-JP" sz="151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 </a:t>
            </a:r>
            <a:r>
              <a:rPr lang="zh-CN" altLang="en-US" sz="1295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之前，</a:t>
            </a:r>
            <a:r>
              <a:rPr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使用邮件、传真、或邮寄方式申请</a:t>
            </a:r>
            <a:r>
              <a:rPr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ja-JP" sz="1295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>
              <a:lnSpc>
                <a:spcPts val="2699"/>
              </a:lnSpc>
            </a:pPr>
            <a:r>
              <a:rPr kumimoji="1" lang="en-US" altLang="ja-JP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收件人</a:t>
            </a:r>
            <a:r>
              <a:rPr kumimoji="1" lang="en-US" altLang="ja-JP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295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kumimoji="1" lang="zh-CN" altLang="en-US" sz="215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高知县外国人生活咨询中心</a:t>
            </a:r>
            <a:endParaRPr kumimoji="1" lang="en-US" altLang="ja-JP" sz="2159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邮箱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consultation@kccfr.jp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【FAX】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088-821-6441</a:t>
            </a:r>
          </a:p>
          <a:p>
            <a:pPr algn="ctr">
              <a:lnSpc>
                <a:spcPct val="150000"/>
              </a:lnSpc>
            </a:pP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地址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〒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780-0870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高知市本町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4-1-37 </a:t>
            </a:r>
          </a:p>
          <a:p>
            <a:pPr algn="ctr"/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电话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　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TEL</a:t>
            </a:r>
            <a:r>
              <a:rPr kumimoji="1" lang="ja-JP" altLang="en-US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r>
              <a:rPr kumimoji="1" lang="en-US" altLang="ja-JP" sz="1133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088-821-6440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7305E2-289D-4275-868A-D1FEAF464618}"/>
              </a:ext>
            </a:extLst>
          </p:cNvPr>
          <p:cNvSpPr txBox="1"/>
          <p:nvPr/>
        </p:nvSpPr>
        <p:spPr>
          <a:xfrm>
            <a:off x="265792" y="688700"/>
            <a:ext cx="1435008" cy="391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943" b="1" dirty="0">
                <a:latin typeface="DengXian" panose="02010600030101010101" pitchFamily="2" charset="-122"/>
                <a:ea typeface="DengXian" panose="02010600030101010101" pitchFamily="2" charset="-122"/>
              </a:rPr>
              <a:t>参加申请表</a:t>
            </a:r>
            <a:endParaRPr kumimoji="1" lang="ja-JP" altLang="en-US" sz="1943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06A69EB-958A-488E-AC91-2B4E2559B9D8}"/>
              </a:ext>
            </a:extLst>
          </p:cNvPr>
          <p:cNvSpPr/>
          <p:nvPr/>
        </p:nvSpPr>
        <p:spPr>
          <a:xfrm>
            <a:off x="197732" y="583244"/>
            <a:ext cx="1571129" cy="594701"/>
          </a:xfrm>
          <a:prstGeom prst="roundRect">
            <a:avLst/>
          </a:prstGeom>
          <a:noFill/>
          <a:ln w="508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43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616C73-8D91-4236-AACA-943A8D070A2F}"/>
              </a:ext>
            </a:extLst>
          </p:cNvPr>
          <p:cNvSpPr txBox="1"/>
          <p:nvPr/>
        </p:nvSpPr>
        <p:spPr>
          <a:xfrm>
            <a:off x="1890802" y="1055950"/>
            <a:ext cx="5589906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kumimoji="1" lang="zh-CN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地点</a:t>
            </a:r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】</a:t>
            </a:r>
            <a:r>
              <a:rPr kumimoji="1" lang="ja-JP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    </a:t>
            </a:r>
            <a:r>
              <a:rPr kumimoji="1" lang="zh-CN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高知县外国人生活咨询中心</a:t>
            </a:r>
            <a:r>
              <a:rPr kumimoji="1" lang="en-US" altLang="ja-JP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kumimoji="1" lang="en-US" altLang="ja-JP" sz="1511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K</a:t>
            </a:r>
            <a:r>
              <a:rPr kumimoji="1" lang="en-US" altLang="zh-CN" sz="1511" b="1" dirty="0" err="1">
                <a:latin typeface="DengXian" panose="02010600030101010101" pitchFamily="2" charset="-122"/>
                <a:ea typeface="DengXian" panose="02010600030101010101" pitchFamily="2" charset="-122"/>
              </a:rPr>
              <a:t>ocoforre</a:t>
            </a:r>
            <a:r>
              <a:rPr kumimoji="1" lang="ja-JP" altLang="en-US" sz="1511" b="1" dirty="0">
                <a:latin typeface="DengXian" panose="02010600030101010101" pitchFamily="2" charset="-122"/>
                <a:ea typeface="DengXian" panose="02010600030101010101" pitchFamily="2" charset="-122"/>
              </a:rPr>
              <a:t>）　　　　　　　　　　　　　　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9B9296B-6923-4C22-B6B4-8320BABE5821}"/>
              </a:ext>
            </a:extLst>
          </p:cNvPr>
          <p:cNvCxnSpPr>
            <a:cxnSpLocks/>
          </p:cNvCxnSpPr>
          <p:nvPr/>
        </p:nvCxnSpPr>
        <p:spPr>
          <a:xfrm>
            <a:off x="1969046" y="629514"/>
            <a:ext cx="4731247" cy="0"/>
          </a:xfrm>
          <a:prstGeom prst="line">
            <a:avLst/>
          </a:prstGeom>
          <a:ln w="95250" cap="sq" cmpd="thickThin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四角形 48">
            <a:extLst>
              <a:ext uri="{FF2B5EF4-FFF2-40B4-BE49-F238E27FC236}">
                <a16:creationId xmlns:a16="http://schemas.microsoft.com/office/drawing/2014/main" id="{2B8B5572-60D1-4409-84D3-38E001515950}"/>
              </a:ext>
            </a:extLst>
          </p:cNvPr>
          <p:cNvSpPr/>
          <p:nvPr/>
        </p:nvSpPr>
        <p:spPr>
          <a:xfrm>
            <a:off x="856208" y="206423"/>
            <a:ext cx="6852440" cy="8809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ja-JP" altLang="en-US"/>
            </a:pPr>
            <a:r>
              <a:rPr lang="zh-CN" altLang="en-US" sz="2591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面向外国人的法律咨询周</a:t>
            </a:r>
            <a:endParaRPr lang="en-US" altLang="ja-JP" sz="864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>
              <a:defRPr lang="ja-JP" altLang="en-US"/>
            </a:pPr>
            <a:endParaRPr lang="en-US" altLang="ja-JP" sz="864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defRPr lang="ja-JP" altLang="en-US"/>
            </a:pPr>
            <a:r>
              <a:rPr lang="ja-JP" altLang="en-US" sz="1727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　　　　　　　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【</a:t>
            </a:r>
            <a:r>
              <a:rPr lang="zh-CN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时间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】  2026</a:t>
            </a:r>
            <a:r>
              <a:rPr lang="ja-JP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ja-JP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24</a:t>
            </a:r>
            <a:r>
              <a:rPr lang="ja-JP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周二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r>
              <a:rPr lang="ja-JP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～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ja-JP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月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28</a:t>
            </a:r>
            <a:r>
              <a:rPr lang="ja-JP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日</a:t>
            </a:r>
            <a:r>
              <a:rPr lang="en-US" altLang="ja-JP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周六</a:t>
            </a:r>
            <a:r>
              <a:rPr lang="ja-JP" altLang="en-US" sz="1619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-US" altLang="ja-JP" sz="1619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8F06483-BAC7-1142-118D-2B4915CCF9FE}"/>
              </a:ext>
            </a:extLst>
          </p:cNvPr>
          <p:cNvSpPr/>
          <p:nvPr/>
        </p:nvSpPr>
        <p:spPr>
          <a:xfrm>
            <a:off x="4759951" y="8359145"/>
            <a:ext cx="2656982" cy="241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972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*</a:t>
            </a:r>
            <a:r>
              <a:rPr lang="zh-CN" altLang="en-US" sz="972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使用外语咨询时，可能会使用电话翻译服务</a:t>
            </a:r>
            <a:r>
              <a:rPr lang="ja-JP" altLang="en-US" sz="972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A3C7410-47AD-E778-EB34-2F52B2A05756}"/>
              </a:ext>
            </a:extLst>
          </p:cNvPr>
          <p:cNvSpPr/>
          <p:nvPr/>
        </p:nvSpPr>
        <p:spPr>
          <a:xfrm>
            <a:off x="149141" y="9358323"/>
            <a:ext cx="7147902" cy="269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100" dirty="0">
                <a:latin typeface="DengXian" panose="02010600030101010101" pitchFamily="2" charset="-122"/>
                <a:ea typeface="DengXian" panose="02010600030101010101" pitchFamily="2" charset="-122"/>
              </a:rPr>
              <a:t>■</a:t>
            </a:r>
            <a:r>
              <a:rPr lang="zh-CN" altLang="en-US" sz="1100" dirty="0">
                <a:latin typeface="DengXian" panose="02010600030101010101" pitchFamily="2" charset="-122"/>
                <a:ea typeface="DengXian" panose="02010600030101010101" pitchFamily="2" charset="-122"/>
              </a:rPr>
              <a:t>原则上，先到先得。日后我们会与预约者联系（电话或邮件），确认咨询事宜并告知时间段等 </a:t>
            </a:r>
            <a:r>
              <a:rPr lang="ja-JP" altLang="en-US" sz="1100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endParaRPr lang="en-US" altLang="ja-JP" sz="11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8E1BE8E-787C-CD70-F986-0F79BC4D3BF2}"/>
              </a:ext>
            </a:extLst>
          </p:cNvPr>
          <p:cNvSpPr txBox="1"/>
          <p:nvPr/>
        </p:nvSpPr>
        <p:spPr>
          <a:xfrm>
            <a:off x="149141" y="9636682"/>
            <a:ext cx="66236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DengXian" panose="02010600030101010101" pitchFamily="2" charset="-122"/>
                <a:ea typeface="DengXian" panose="02010600030101010101" pitchFamily="2" charset="-122"/>
              </a:rPr>
              <a:t>■</a:t>
            </a:r>
            <a:r>
              <a:rPr kumimoji="1" lang="zh-CN" altLang="en-US" sz="1100" dirty="0">
                <a:latin typeface="DengXian" panose="02010600030101010101" pitchFamily="2" charset="-122"/>
                <a:ea typeface="DengXian" panose="02010600030101010101" pitchFamily="2" charset="-122"/>
              </a:rPr>
              <a:t>本中心未设有停车场。 请使用公共交通工具前来或利用附近的收费停车场。</a:t>
            </a:r>
            <a:endParaRPr kumimoji="1" lang="en-US" altLang="ja-JP" sz="11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" name="テキスト 47">
            <a:extLst>
              <a:ext uri="{FF2B5EF4-FFF2-40B4-BE49-F238E27FC236}">
                <a16:creationId xmlns:a16="http://schemas.microsoft.com/office/drawing/2014/main" id="{ECA73A3E-2C83-A259-5882-E85F482E4523}"/>
              </a:ext>
            </a:extLst>
          </p:cNvPr>
          <p:cNvSpPr txBox="1"/>
          <p:nvPr/>
        </p:nvSpPr>
        <p:spPr>
          <a:xfrm>
            <a:off x="3969393" y="10486977"/>
            <a:ext cx="3722253" cy="20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ja-JP" altLang="en-US"/>
            </a:pPr>
            <a:r>
              <a:rPr lang="ja-JP" altLang="en-US" sz="756" dirty="0">
                <a:latin typeface="DengXian" panose="02010600030101010101" pitchFamily="2" charset="-122"/>
                <a:ea typeface="DengXian" panose="02010600030101010101" pitchFamily="2" charset="-122"/>
              </a:rPr>
              <a:t>・</a:t>
            </a:r>
            <a:r>
              <a:rPr lang="zh-CN" altLang="en-US" sz="756" dirty="0">
                <a:latin typeface="DengXian" panose="02010600030101010101" pitchFamily="2" charset="-122"/>
                <a:ea typeface="DengXian" panose="02010600030101010101" pitchFamily="2" charset="-122"/>
              </a:rPr>
              <a:t>您提供的信息将得到妥善管理，仅用于组织此次咨询活动，不会提供给第三方。</a:t>
            </a:r>
            <a:endParaRPr lang="ja-JP" altLang="en-US" sz="756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243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266</Words>
  <Application>Microsoft Office PowerPoint</Application>
  <PresentationFormat>ユーザー設定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游ゴシック</vt:lpstr>
      <vt:lpstr>BIZ UDPゴシック</vt:lpstr>
      <vt:lpstr>DengXian</vt:lpstr>
      <vt:lpstr>Meiryo UI</vt:lpstr>
      <vt:lpstr>Calibri</vt:lpstr>
      <vt:lpstr>ＭＳ 明朝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user3</dc:creator>
  <cp:lastModifiedBy>user2</cp:lastModifiedBy>
  <cp:revision>33</cp:revision>
  <cp:lastPrinted>2024-11-26T01:55:02Z</cp:lastPrinted>
  <dcterms:created xsi:type="dcterms:W3CDTF">2006-08-16T00:00:00Z</dcterms:created>
  <dcterms:modified xsi:type="dcterms:W3CDTF">2025-11-15T06:39:50Z</dcterms:modified>
  <dc:identifier>DAGIipL-CgA</dc:identifier>
</cp:coreProperties>
</file>