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35763" cy="98663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BIZ UDP明朝 Medium" panose="02020500000000000000" pitchFamily="18" charset="-128"/>
      <p:regular r:id="rId6"/>
    </p:embeddedFont>
    <p:embeddedFont>
      <p:font typeface="DengXian" panose="02010600030101010101" pitchFamily="2" charset="-122"/>
      <p:regular r:id="rId7"/>
      <p:bold r:id="rId8"/>
    </p:embeddedFont>
    <p:embeddedFont>
      <p:font typeface="Meiryo UI" panose="020B0604030504040204" pitchFamily="50" charset="-128"/>
      <p:regular r:id="rId9"/>
      <p:bold r:id="rId10"/>
      <p:italic r:id="rId11"/>
      <p:boldItalic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6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07" y="1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E984818D-2ECE-4D1C-9479-609CB2736177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5" y="4747818"/>
            <a:ext cx="5389554" cy="3885009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26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07" y="9371026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D159F7B7-69F9-486F-8948-77190D09B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06898"/>
              </p:ext>
            </p:extLst>
          </p:nvPr>
        </p:nvGraphicFramePr>
        <p:xfrm>
          <a:off x="194086" y="3191637"/>
          <a:ext cx="3315018" cy="3642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您想要咨询什么？请写下来</a:t>
                      </a:r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593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3930651" y="10507579"/>
            <a:ext cx="3643086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</a:t>
            </a:r>
            <a:r>
              <a:rPr lang="zh-CN" altLang="en-US" sz="756" dirty="0">
                <a:latin typeface="DengXian" panose="02010600030101010101" pitchFamily="2" charset="-122"/>
                <a:ea typeface="DengXian" panose="02010600030101010101" pitchFamily="2" charset="-122"/>
              </a:rPr>
              <a:t>您提供的信息将得到妥善管理，仅用于组织此次咨询活动，不会提供给第三方</a:t>
            </a:r>
            <a:r>
              <a:rPr lang="ja-JP" altLang="en-US" sz="756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76361"/>
              </p:ext>
            </p:extLst>
          </p:nvPr>
        </p:nvGraphicFramePr>
        <p:xfrm>
          <a:off x="3524624" y="3197788"/>
          <a:ext cx="3855952" cy="364260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0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610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zh-CN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请选择想要的咨询时间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zh-CN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咨询每组限定一次，时间为</a:t>
                      </a:r>
                      <a:r>
                        <a:rPr kumimoji="1" lang="en-US" altLang="zh-CN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zh-CN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分钟左右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5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19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周二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7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周三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84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9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16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周三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/>
                          <a:ea typeface="Meiryo UI"/>
                          <a:cs typeface="+mn-cs"/>
                        </a:rPr>
                        <a:t>　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430443284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 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18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周三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周三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　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17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周三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03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61178"/>
              </p:ext>
            </p:extLst>
          </p:nvPr>
        </p:nvGraphicFramePr>
        <p:xfrm>
          <a:off x="209606" y="6850904"/>
          <a:ext cx="7170969" cy="2416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姓名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住址</a:t>
                      </a:r>
                      <a:endParaRPr kumimoji="1" lang="en-US" altLang="zh-CN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在留资格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语言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　日本語    　　　　　　□　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　　　　　□　中文　　　　　　　□　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Tiếng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endParaRPr kumimoji="1" lang="en-US" altLang="ja-JP" sz="12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  </a:t>
                      </a:r>
                      <a:r>
                        <a:rPr kumimoji="1" lang="zh-CN" altLang="en-US" sz="1200" dirty="0">
                          <a:latin typeface="Meiryo UI"/>
                          <a:ea typeface="Meiryo UI"/>
                        </a:rPr>
                        <a:t>其他语言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（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电话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Meiryo UI"/>
                          <a:ea typeface="Meiryo UI"/>
                        </a:rPr>
                        <a:t>电子邮箱</a:t>
                      </a:r>
                      <a:endParaRPr kumimoji="1" lang="ja-JP" altLang="en-US" sz="13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37068" y="1384300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4585766" y="8311042"/>
            <a:ext cx="2794809" cy="24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972" dirty="0">
                <a:solidFill>
                  <a:prstClr val="black"/>
                </a:solidFill>
                <a:latin typeface="Meiryo UI"/>
                <a:ea typeface="Meiryo UI"/>
              </a:rPr>
              <a:t>✳</a:t>
            </a:r>
            <a:r>
              <a:rPr lang="zh-CN" altLang="en-US" sz="972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使用外语咨询时，可能会使用电话翻译服务</a:t>
            </a:r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451962"/>
            <a:ext cx="7182842" cy="173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CN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预约自咨询日前一个月起开始受理。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</a:t>
            </a:r>
            <a:r>
              <a:rPr lang="zh-CN" altLang="en-US" sz="1200" dirty="0">
                <a:solidFill>
                  <a:schemeClr val="tx1"/>
                </a:solidFill>
              </a:rPr>
              <a:t>请通过电子邮件、传真或邮寄方式提交申请，亦可通过电话进行预约。</a:t>
            </a:r>
            <a:endParaRPr lang="en-US" altLang="ja-JP" sz="129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699"/>
              </a:lnSpc>
            </a:pP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CN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收件方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</a:t>
            </a:r>
            <a:r>
              <a:rPr kumimoji="1" lang="zh-CN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县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外国人生活</a:t>
            </a:r>
            <a:r>
              <a:rPr kumimoji="1" lang="zh-CN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咨询中心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电子邮箱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传真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邮寄地址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高知市 本町 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电话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197731" y="9305242"/>
            <a:ext cx="7161035" cy="29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zh-CN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按报名先后顺序受理。已预约者，咨询中心将通过电话或电子邮件通知具体的咨询时间等相关事宜。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197731" y="9663886"/>
            <a:ext cx="6840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kumimoji="1" lang="zh-CN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本中心未设有停车场。 请使用公共交通工具前来或利用附近的收费停车场。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81074" y="716288"/>
            <a:ext cx="1435008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943" b="1" dirty="0">
                <a:latin typeface="DengXian" panose="02010600030101010101" pitchFamily="2" charset="-122"/>
                <a:ea typeface="DengXian" panose="02010600030101010101" pitchFamily="2" charset="-122"/>
              </a:rPr>
              <a:t>参加申请表</a:t>
            </a:r>
            <a:endParaRPr kumimoji="1" lang="ja-JP" altLang="en-US" sz="1943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983830" y="948420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【</a:t>
            </a:r>
            <a:r>
              <a:rPr kumimoji="1" lang="zh-CN" altLang="en-US" sz="1511" b="1" dirty="0"/>
              <a:t>地点</a:t>
            </a:r>
            <a:r>
              <a:rPr kumimoji="1" lang="en-US" altLang="ja-JP" sz="1511" b="1" dirty="0"/>
              <a:t>】 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高知县外国人生活咨询中心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kumimoji="1" lang="en-US" altLang="ja-JP" sz="1511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r>
              <a:rPr kumimoji="1" lang="en-US" altLang="zh-CN" sz="1511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ocoforre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）　　　　　　　　　　　　　　</a:t>
            </a:r>
            <a:endParaRPr kumimoji="1" lang="ja-JP" altLang="en-US" sz="1511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zh-CN" altLang="en-US" sz="2591" b="1" dirty="0">
                <a:solidFill>
                  <a:schemeClr val="tx1"/>
                </a:solidFill>
                <a:latin typeface="Meiryo UI"/>
                <a:ea typeface="Meiryo UI"/>
              </a:rPr>
              <a:t>面向外国人的免费法律咨询会</a:t>
            </a: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endParaRPr lang="en-US" altLang="ja-JP" sz="1619" b="1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881219-8492-D900-6A5D-212ED9E6CF83}"/>
              </a:ext>
            </a:extLst>
          </p:cNvPr>
          <p:cNvSpPr txBox="1"/>
          <p:nvPr/>
        </p:nvSpPr>
        <p:spPr>
          <a:xfrm>
            <a:off x="3536687" y="6273657"/>
            <a:ext cx="3334567" cy="550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50" dirty="0">
                <a:latin typeface="Meiryo UI"/>
                <a:ea typeface="Meiryo UI"/>
              </a:rPr>
              <a:t>※</a:t>
            </a:r>
            <a:r>
              <a:rPr kumimoji="1" lang="zh-CN" altLang="en-US" sz="1050" dirty="0">
                <a:latin typeface="Meiryo UI"/>
                <a:ea typeface="Meiryo UI"/>
              </a:rPr>
              <a:t>如需在上述日期以外进行咨询，</a:t>
            </a:r>
            <a:endParaRPr kumimoji="1" lang="en-US" altLang="zh-CN" sz="1050" dirty="0">
              <a:latin typeface="Meiryo UI"/>
              <a:ea typeface="Meiryo UI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050" dirty="0">
                <a:latin typeface="Meiryo UI"/>
                <a:ea typeface="Meiryo UI"/>
              </a:rPr>
              <a:t>   </a:t>
            </a:r>
            <a:r>
              <a:rPr kumimoji="1" lang="zh-CN" altLang="en-US" sz="1050" dirty="0">
                <a:latin typeface="Meiryo UI"/>
                <a:ea typeface="Meiryo UI"/>
              </a:rPr>
              <a:t>请联系高知县外国人生活咨询中心（</a:t>
            </a:r>
            <a:r>
              <a:rPr kumimoji="1" lang="en-US" altLang="zh-CN" sz="1050" dirty="0" err="1">
                <a:latin typeface="Meiryo UI"/>
                <a:ea typeface="Meiryo UI"/>
              </a:rPr>
              <a:t>Kocoforre</a:t>
            </a:r>
            <a:r>
              <a:rPr kumimoji="1" lang="zh-CN" altLang="en-US" sz="1050" dirty="0">
                <a:latin typeface="Meiryo UI"/>
                <a:ea typeface="Meiryo UI"/>
              </a:rPr>
              <a:t>）。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4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18639</TotalTime>
  <Words>244</Words>
  <Application>Microsoft Office PowerPoint</Application>
  <PresentationFormat>ユーザー設定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游ゴシック</vt:lpstr>
      <vt:lpstr>BIZ UDPゴシック</vt:lpstr>
      <vt:lpstr>BIZ UDP明朝 Medium</vt:lpstr>
      <vt:lpstr>ＭＳ 明朝</vt:lpstr>
      <vt:lpstr>Calibri</vt:lpstr>
      <vt:lpstr>DengXian</vt:lpstr>
      <vt:lpstr>Meiryo UI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user2</cp:lastModifiedBy>
  <cp:revision>59</cp:revision>
  <cp:lastPrinted>2026-04-16T05:59:35Z</cp:lastPrinted>
  <dcterms:created xsi:type="dcterms:W3CDTF">2006-08-16T00:00:00Z</dcterms:created>
  <dcterms:modified xsi:type="dcterms:W3CDTF">2026-04-28T04:46:05Z</dcterms:modified>
  <dc:identifier>DAGIipL-CgA</dc:identifier>
</cp:coreProperties>
</file>