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2" initials="u" lastIdx="1" clrIdx="0">
    <p:extLst>
      <p:ext uri="{19B8F6BF-5375-455C-9EA6-DF929625EA0E}">
        <p15:presenceInfo xmlns:p15="http://schemas.microsoft.com/office/powerpoint/2012/main" userId="use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99FF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8" autoAdjust="0"/>
    <p:restoredTop sz="94660"/>
  </p:normalViewPr>
  <p:slideViewPr>
    <p:cSldViewPr>
      <p:cViewPr>
        <p:scale>
          <a:sx n="89" d="100"/>
          <a:sy n="89" d="100"/>
        </p:scale>
        <p:origin x="1692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2313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2313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2021/5/29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3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2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456723"/>
            <a:ext cx="2256234" cy="61713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2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2021/5/29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正方形/長方形 1"/>
          <p:cNvSpPr/>
          <p:nvPr/>
        </p:nvSpPr>
        <p:spPr>
          <a:xfrm>
            <a:off x="5352867" y="5724992"/>
            <a:ext cx="1368152" cy="264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800" dirty="0">
                <a:solidFill>
                  <a:prstClr val="black"/>
                </a:solidFill>
                <a:latin typeface="Meiryo UI"/>
                <a:ea typeface="Meiryo UI"/>
              </a:rPr>
              <a:t>※日本人の方は記入不要</a:t>
            </a:r>
            <a:r>
              <a:rPr lang="ja-JP" altLang="en-US" dirty="0">
                <a:solidFill>
                  <a:prstClr val="black"/>
                </a:solidFill>
                <a:latin typeface="Meiryo UI"/>
                <a:ea typeface="Meiryo UI"/>
              </a:rPr>
              <a:t>　</a:t>
            </a:r>
            <a:endParaRPr lang="ja-JP" altLang="en-US" sz="1100" dirty="0">
              <a:solidFill>
                <a:prstClr val="black"/>
              </a:solidFill>
              <a:latin typeface="Meiryo UI"/>
              <a:ea typeface="Meiryo UI"/>
            </a:endParaRPr>
          </a:p>
        </p:txBody>
      </p:sp>
      <p:graphicFrame>
        <p:nvGraphicFramePr>
          <p:cNvPr id="1139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642967"/>
              </p:ext>
            </p:extLst>
          </p:nvPr>
        </p:nvGraphicFramePr>
        <p:xfrm>
          <a:off x="291748" y="1793927"/>
          <a:ext cx="4122211" cy="2626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2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548">
                <a:tc>
                  <a:txBody>
                    <a:bodyPr/>
                    <a:lstStyle/>
                    <a:p>
                      <a:r>
                        <a:rPr lang="ja-JP" altLang="en-US" sz="1150">
                          <a:latin typeface="Meiryo UI"/>
                          <a:ea typeface="Meiryo UI"/>
                        </a:rPr>
                        <a:t>Please fill in the content that you would like to discuss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2878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/>
                        <a:ea typeface="Meiryo UI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40" name="四角形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716536"/>
              </p:ext>
            </p:extLst>
          </p:nvPr>
        </p:nvGraphicFramePr>
        <p:xfrm>
          <a:off x="283731" y="7474855"/>
          <a:ext cx="6348689" cy="1759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706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Business Name　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Type of Business</a:t>
                      </a:r>
                      <a:endParaRPr kumimoji="1" lang="ja-JP" altLang="en-US" sz="7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80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Consulter(s) Name(s)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Phone &amp; Email 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Email: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41" name="テキスト 47"/>
          <p:cNvSpPr txBox="1"/>
          <p:nvPr/>
        </p:nvSpPr>
        <p:spPr>
          <a:xfrm>
            <a:off x="351111" y="9552950"/>
            <a:ext cx="6311645" cy="353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850" dirty="0">
                <a:latin typeface="Meiryo UI"/>
                <a:ea typeface="Meiryo UI"/>
              </a:rPr>
              <a:t>The information provided here will be properly managed and be used only for this consultation event.</a:t>
            </a:r>
          </a:p>
          <a:p>
            <a:pPr>
              <a:defRPr lang="ja-JP" altLang="en-US"/>
            </a:pPr>
            <a:r>
              <a:rPr lang="ja-JP" altLang="en-US" sz="850" dirty="0">
                <a:latin typeface="Meiryo UI"/>
                <a:ea typeface="Meiryo UI"/>
              </a:rPr>
              <a:t>It will not be passed on to a third party.</a:t>
            </a:r>
          </a:p>
        </p:txBody>
      </p:sp>
      <p:sp>
        <p:nvSpPr>
          <p:cNvPr id="1142" name="四角形 48"/>
          <p:cNvSpPr/>
          <p:nvPr/>
        </p:nvSpPr>
        <p:spPr>
          <a:xfrm>
            <a:off x="333000" y="205318"/>
            <a:ext cx="6347866" cy="88939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450" b="1" dirty="0">
                <a:solidFill>
                  <a:schemeClr val="tx1"/>
                </a:solidFill>
                <a:latin typeface="Meiryo UI"/>
                <a:ea typeface="Meiryo UI"/>
              </a:rPr>
              <a:t>Regional Consultation Event</a:t>
            </a:r>
          </a:p>
          <a:p>
            <a:pPr algn="ctr">
              <a:defRPr lang="ja-JP" altLang="en-US"/>
            </a:pPr>
            <a:r>
              <a:rPr lang="ja-JP" altLang="en-US" sz="1050" b="0" dirty="0">
                <a:solidFill>
                  <a:schemeClr val="tx1"/>
                </a:solidFill>
                <a:latin typeface="Meiryo UI"/>
                <a:ea typeface="Meiryo UI"/>
              </a:rPr>
              <a:t>by the Kochi Consultation Center for Foreign Residents</a:t>
            </a:r>
            <a:endParaRPr sz="1050" b="0" dirty="0"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en-US" altLang="ja-JP" sz="1100" dirty="0">
                <a:solidFill>
                  <a:schemeClr val="tx1"/>
                </a:solidFill>
                <a:latin typeface="Meiryo UI"/>
                <a:ea typeface="Meiryo UI"/>
              </a:rPr>
              <a:t>July 21</a:t>
            </a: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 (</a:t>
            </a:r>
            <a:r>
              <a:rPr lang="en-US" altLang="ja-JP" sz="1100" dirty="0">
                <a:solidFill>
                  <a:schemeClr val="tx1"/>
                </a:solidFill>
                <a:latin typeface="Meiryo UI"/>
                <a:ea typeface="Meiryo UI"/>
              </a:rPr>
              <a:t>Wed</a:t>
            </a: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) Shimanto City</a:t>
            </a:r>
            <a:endParaRPr sz="1100" dirty="0"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b="1" u="heavy" dirty="0">
                <a:solidFill>
                  <a:schemeClr val="tx1"/>
                </a:solidFill>
                <a:latin typeface="Meiryo UI"/>
                <a:ea typeface="Meiryo UI"/>
              </a:rPr>
              <a:t>Application Form</a:t>
            </a:r>
            <a:endParaRPr b="1" u="heavy" dirty="0">
              <a:latin typeface="Meiryo UI"/>
              <a:ea typeface="Meiryo UI"/>
            </a:endParaRPr>
          </a:p>
        </p:txBody>
      </p:sp>
      <p:sp>
        <p:nvSpPr>
          <p:cNvPr id="1143" name="四角形 49"/>
          <p:cNvSpPr/>
          <p:nvPr/>
        </p:nvSpPr>
        <p:spPr>
          <a:xfrm>
            <a:off x="272313" y="7194384"/>
            <a:ext cx="2438450" cy="3591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＜For Businesses and Groups＞</a:t>
            </a:r>
          </a:p>
        </p:txBody>
      </p:sp>
      <p:graphicFrame>
        <p:nvGraphicFramePr>
          <p:cNvPr id="1144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31855"/>
              </p:ext>
            </p:extLst>
          </p:nvPr>
        </p:nvGraphicFramePr>
        <p:xfrm>
          <a:off x="4413959" y="1796929"/>
          <a:ext cx="2219917" cy="2623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702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Pick your preferred time slot by writing a 〇 in the checkbox</a:t>
                      </a:r>
                      <a:endParaRPr sz="105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10:00～10: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13: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0～14: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Anytime is okay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45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346944"/>
              </p:ext>
            </p:extLst>
          </p:nvPr>
        </p:nvGraphicFramePr>
        <p:xfrm>
          <a:off x="283730" y="5161639"/>
          <a:ext cx="6348689" cy="177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名前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なまえ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)〈Name〉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住所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じゅうしょ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)〈Address〉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32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在留資格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ざいりゅうしかく）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1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言葉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ことば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)〈Language〉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・日本語 　・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English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　・中文　　・Others（　　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Phone &amp; Email 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Email: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46" name="四角形 52"/>
          <p:cNvSpPr/>
          <p:nvPr/>
        </p:nvSpPr>
        <p:spPr>
          <a:xfrm>
            <a:off x="195130" y="4870864"/>
            <a:ext cx="1502732" cy="3591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＜For Individuals＞</a:t>
            </a:r>
          </a:p>
        </p:txBody>
      </p:sp>
      <p:sp>
        <p:nvSpPr>
          <p:cNvPr id="1147" name="直線 36"/>
          <p:cNvSpPr/>
          <p:nvPr/>
        </p:nvSpPr>
        <p:spPr>
          <a:xfrm>
            <a:off x="206404" y="1114425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8" name="正方形/長方形 2"/>
          <p:cNvSpPr/>
          <p:nvPr/>
        </p:nvSpPr>
        <p:spPr>
          <a:xfrm>
            <a:off x="283731" y="5964491"/>
            <a:ext cx="1709208" cy="288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 Status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Residence 〉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9" name="正方形/長方形 4"/>
          <p:cNvSpPr/>
          <p:nvPr/>
        </p:nvSpPr>
        <p:spPr>
          <a:xfrm>
            <a:off x="291748" y="6944734"/>
            <a:ext cx="5744460" cy="229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900" dirty="0">
                <a:solidFill>
                  <a:prstClr val="black"/>
                </a:solidFill>
                <a:latin typeface="Meiryo UI"/>
                <a:ea typeface="Meiryo UI"/>
              </a:rPr>
              <a:t>*We may use interpreting services, such as telephone interpreting, for some languages.</a:t>
            </a:r>
            <a:endParaRPr sz="900"/>
          </a:p>
        </p:txBody>
      </p:sp>
      <p:sp>
        <p:nvSpPr>
          <p:cNvPr id="1150" name="正方形/長方形 6"/>
          <p:cNvSpPr/>
          <p:nvPr/>
        </p:nvSpPr>
        <p:spPr>
          <a:xfrm>
            <a:off x="291748" y="1176324"/>
            <a:ext cx="6342128" cy="6176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・This form is required for those attending the "Status of Residence Consultation".</a:t>
            </a:r>
            <a:endParaRPr kumimoji="1" lang="en-US" altLang="ja-JP" sz="11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・This form is optional for those attending the "General Consultation".</a:t>
            </a:r>
            <a:endParaRPr kumimoji="1" lang="ja-JP" altLang="en-US" sz="11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1" name="正方形/長方形 3"/>
          <p:cNvSpPr/>
          <p:nvPr/>
        </p:nvSpPr>
        <p:spPr>
          <a:xfrm>
            <a:off x="224124" y="4439863"/>
            <a:ext cx="6424179" cy="523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850" dirty="0">
                <a:latin typeface="Meiryo UI"/>
                <a:ea typeface="Meiryo UI"/>
              </a:rPr>
              <a:t>*Applicants of either consultation will be contacted at a later date to confirm consultation details and schedule. </a:t>
            </a:r>
            <a:br>
              <a:rPr lang="en-US" altLang="ja-JP" sz="850" dirty="0">
                <a:latin typeface="Meiryo UI"/>
                <a:ea typeface="Meiryo UI"/>
              </a:rPr>
            </a:br>
            <a:r>
              <a:rPr lang="en-US" altLang="ja-JP" sz="850" dirty="0">
                <a:latin typeface="Meiryo UI"/>
                <a:ea typeface="Meiryo UI"/>
              </a:rPr>
              <a:t> As a general rule, consultations will be held on a first-come-first-serve basis. In addition, depending on the </a:t>
            </a:r>
            <a:br>
              <a:rPr lang="en-US" altLang="ja-JP" sz="850" dirty="0">
                <a:latin typeface="Meiryo UI"/>
                <a:ea typeface="Meiryo UI"/>
              </a:rPr>
            </a:br>
            <a:r>
              <a:rPr lang="en-US" altLang="ja-JP" sz="850" dirty="0">
                <a:latin typeface="Meiryo UI"/>
                <a:ea typeface="Meiryo UI"/>
              </a:rPr>
              <a:t> consultation content, applicants may be introduced to other, more relevant, organizations instead.</a:t>
            </a:r>
          </a:p>
        </p:txBody>
      </p:sp>
      <p:sp>
        <p:nvSpPr>
          <p:cNvPr id="1152" name="テキスト ボックス 5"/>
          <p:cNvSpPr txBox="1"/>
          <p:nvPr/>
        </p:nvSpPr>
        <p:spPr>
          <a:xfrm>
            <a:off x="3432570" y="9276182"/>
            <a:ext cx="3200689" cy="23763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*Please wear a mask during the consultation event</a:t>
            </a:r>
            <a:endParaRPr sz="9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313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明朝</vt:lpstr>
      <vt:lpstr>游ゴシック</vt:lpstr>
      <vt:lpstr>游ゴシック Light</vt:lpstr>
      <vt:lpstr>Arial</vt:lpstr>
      <vt:lpstr>3_標準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高知県外国人生活相談センター 　　　　　　　　　　　　　　　出張相談会</dc:title>
  <dc:creator>457129</dc:creator>
  <cp:lastModifiedBy>user2</cp:lastModifiedBy>
  <cp:revision>127</cp:revision>
  <cp:lastPrinted>2020-08-15T05:59:12Z</cp:lastPrinted>
  <dcterms:created xsi:type="dcterms:W3CDTF">2019-08-01T07:22:13Z</dcterms:created>
  <dcterms:modified xsi:type="dcterms:W3CDTF">2021-05-29T04:55:29Z</dcterms:modified>
</cp:coreProperties>
</file>