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5113000" cy="21374100"/>
  <p:notesSz cx="6735763" cy="9866313"/>
  <p:embeddedFontLst>
    <p:embeddedFont>
      <p:font typeface="Meiryo" panose="020B0604030504040204" pitchFamily="50" charset="-128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i6ZGYe+IlWGmPPWww+4dmD07Ex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A7FA595-9F70-4D1D-BEEE-79AC08ABC8AF}">
  <a:tblStyle styleId="{5A7FA595-9F70-4D1D-BEEE-79AC08ABC8A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1500A9F-E127-4BA1-80E2-D4921878C3C6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691" y="-31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customschemas.google.com/relationships/presentationmetadata" Target="NULL"/><Relationship Id="rId4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19413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0"/>
            <a:ext cx="2919412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90750" y="1233488"/>
            <a:ext cx="235426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1013"/>
            <a:ext cx="2919413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0" name="Google Shape;180;p2:notes"/>
          <p:cNvSpPr txBox="1">
            <a:spLocks noGrp="1"/>
          </p:cNvSpPr>
          <p:nvPr>
            <p:ph type="body" idx="1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2:notes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dt" idx="10"/>
          </p:nvPr>
        </p:nvSpPr>
        <p:spPr>
          <a:xfrm>
            <a:off x="671689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ftr" idx="11"/>
          </p:nvPr>
        </p:nvSpPr>
        <p:spPr>
          <a:xfrm>
            <a:off x="4589874" y="7428986"/>
            <a:ext cx="4254030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9627541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671689" y="320984"/>
            <a:ext cx="12090400" cy="1335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 rot="5400000">
            <a:off x="4072030" y="-1530104"/>
            <a:ext cx="5289719" cy="120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671689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4589874" y="7428986"/>
            <a:ext cx="4254030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9627541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 rot="5400000">
            <a:off x="7831304" y="2229170"/>
            <a:ext cx="6838970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 rot="5400000">
            <a:off x="1674156" y="-681482"/>
            <a:ext cx="6838970" cy="8843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671689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4589874" y="7428986"/>
            <a:ext cx="4254030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9627541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ctrTitle"/>
          </p:nvPr>
        </p:nvSpPr>
        <p:spPr>
          <a:xfrm>
            <a:off x="1007533" y="2489939"/>
            <a:ext cx="11418711" cy="1718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subTitle" idx="1"/>
          </p:nvPr>
        </p:nvSpPr>
        <p:spPr>
          <a:xfrm>
            <a:off x="2015067" y="4541997"/>
            <a:ext cx="9403644" cy="2048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388"/>
              </a:spcBef>
              <a:spcAft>
                <a:spcPts val="0"/>
              </a:spcAft>
              <a:buClr>
                <a:srgbClr val="888888"/>
              </a:buClr>
              <a:buSzPts val="1942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340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91"/>
              </a:spcBef>
              <a:spcAft>
                <a:spcPts val="0"/>
              </a:spcAft>
              <a:buClr>
                <a:srgbClr val="888888"/>
              </a:buClr>
              <a:buSzPts val="1456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43"/>
              </a:spcBef>
              <a:spcAft>
                <a:spcPts val="0"/>
              </a:spcAft>
              <a:buClr>
                <a:srgbClr val="888888"/>
              </a:buClr>
              <a:buSzPts val="1215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43"/>
              </a:spcBef>
              <a:spcAft>
                <a:spcPts val="0"/>
              </a:spcAft>
              <a:buClr>
                <a:srgbClr val="888888"/>
              </a:buClr>
              <a:buSzPts val="1215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243"/>
              </a:spcBef>
              <a:spcAft>
                <a:spcPts val="0"/>
              </a:spcAft>
              <a:buClr>
                <a:srgbClr val="888888"/>
              </a:buClr>
              <a:buSzPts val="1215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243"/>
              </a:spcBef>
              <a:spcAft>
                <a:spcPts val="0"/>
              </a:spcAft>
              <a:buClr>
                <a:srgbClr val="888888"/>
              </a:buClr>
              <a:buSzPts val="1215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243"/>
              </a:spcBef>
              <a:spcAft>
                <a:spcPts val="0"/>
              </a:spcAft>
              <a:buClr>
                <a:srgbClr val="888888"/>
              </a:buClr>
              <a:buSzPts val="1215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243"/>
              </a:spcBef>
              <a:spcAft>
                <a:spcPts val="0"/>
              </a:spcAft>
              <a:buClr>
                <a:srgbClr val="888888"/>
              </a:buClr>
              <a:buSzPts val="1215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dt" idx="10"/>
          </p:nvPr>
        </p:nvSpPr>
        <p:spPr>
          <a:xfrm>
            <a:off x="671689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ftr" idx="11"/>
          </p:nvPr>
        </p:nvSpPr>
        <p:spPr>
          <a:xfrm>
            <a:off x="4589874" y="7428986"/>
            <a:ext cx="4254030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627541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71689" y="320984"/>
            <a:ext cx="12090400" cy="1335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671689" y="1870237"/>
            <a:ext cx="12090400" cy="5289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dt" idx="10"/>
          </p:nvPr>
        </p:nvSpPr>
        <p:spPr>
          <a:xfrm>
            <a:off x="671689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ftr" idx="11"/>
          </p:nvPr>
        </p:nvSpPr>
        <p:spPr>
          <a:xfrm>
            <a:off x="4589874" y="7428986"/>
            <a:ext cx="4254030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9627541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1061176" y="5150568"/>
            <a:ext cx="11418711" cy="1591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27"/>
              <a:buFont typeface="Calibri"/>
              <a:buNone/>
              <a:defRPr sz="2427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1061176" y="3397225"/>
            <a:ext cx="11418711" cy="1753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243"/>
              </a:spcBef>
              <a:spcAft>
                <a:spcPts val="0"/>
              </a:spcAft>
              <a:buClr>
                <a:srgbClr val="888888"/>
              </a:buClr>
              <a:buSzPts val="1215"/>
              <a:buNone/>
              <a:defRPr sz="1215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218"/>
              </a:spcBef>
              <a:spcAft>
                <a:spcPts val="0"/>
              </a:spcAft>
              <a:buClr>
                <a:srgbClr val="888888"/>
              </a:buClr>
              <a:buSzPts val="1092"/>
              <a:buNone/>
              <a:defRPr sz="1092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94"/>
              </a:spcBef>
              <a:spcAft>
                <a:spcPts val="0"/>
              </a:spcAft>
              <a:buClr>
                <a:srgbClr val="888888"/>
              </a:buClr>
              <a:buSzPts val="971"/>
              <a:buNone/>
              <a:defRPr sz="971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70"/>
              </a:spcBef>
              <a:spcAft>
                <a:spcPts val="0"/>
              </a:spcAft>
              <a:buClr>
                <a:srgbClr val="888888"/>
              </a:buClr>
              <a:buSzPts val="850"/>
              <a:buNone/>
              <a:defRPr sz="85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70"/>
              </a:spcBef>
              <a:spcAft>
                <a:spcPts val="0"/>
              </a:spcAft>
              <a:buClr>
                <a:srgbClr val="888888"/>
              </a:buClr>
              <a:buSzPts val="850"/>
              <a:buNone/>
              <a:defRPr sz="85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70"/>
              </a:spcBef>
              <a:spcAft>
                <a:spcPts val="0"/>
              </a:spcAft>
              <a:buClr>
                <a:srgbClr val="888888"/>
              </a:buClr>
              <a:buSzPts val="850"/>
              <a:buNone/>
              <a:defRPr sz="85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70"/>
              </a:spcBef>
              <a:spcAft>
                <a:spcPts val="0"/>
              </a:spcAft>
              <a:buClr>
                <a:srgbClr val="888888"/>
              </a:buClr>
              <a:buSzPts val="850"/>
              <a:buNone/>
              <a:defRPr sz="85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70"/>
              </a:spcBef>
              <a:spcAft>
                <a:spcPts val="0"/>
              </a:spcAft>
              <a:buClr>
                <a:srgbClr val="888888"/>
              </a:buClr>
              <a:buSzPts val="850"/>
              <a:buNone/>
              <a:defRPr sz="85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70"/>
              </a:spcBef>
              <a:spcAft>
                <a:spcPts val="0"/>
              </a:spcAft>
              <a:buClr>
                <a:srgbClr val="888888"/>
              </a:buClr>
              <a:buSzPts val="850"/>
              <a:buNone/>
              <a:defRPr sz="85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dt" idx="10"/>
          </p:nvPr>
        </p:nvSpPr>
        <p:spPr>
          <a:xfrm>
            <a:off x="671689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ftr" idx="11"/>
          </p:nvPr>
        </p:nvSpPr>
        <p:spPr>
          <a:xfrm>
            <a:off x="4589874" y="7428986"/>
            <a:ext cx="4254030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9627541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671689" y="320984"/>
            <a:ext cx="12090400" cy="1335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1"/>
          </p:nvPr>
        </p:nvSpPr>
        <p:spPr>
          <a:xfrm>
            <a:off x="671689" y="1870237"/>
            <a:ext cx="5933252" cy="5289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655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1pPr>
            <a:lvl2pPr marL="914400" lvl="1" indent="-321056" algn="l">
              <a:spcBef>
                <a:spcPts val="291"/>
              </a:spcBef>
              <a:spcAft>
                <a:spcPts val="0"/>
              </a:spcAft>
              <a:buClr>
                <a:schemeClr val="dk1"/>
              </a:buClr>
              <a:buSzPts val="1456"/>
              <a:buChar char="–"/>
              <a:defRPr sz="1456"/>
            </a:lvl2pPr>
            <a:lvl3pPr marL="1371600" lvl="2" indent="-305752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Char char="•"/>
              <a:defRPr sz="1215"/>
            </a:lvl3pPr>
            <a:lvl4pPr marL="1828800" lvl="3" indent="-297942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2"/>
              <a:buChar char="–"/>
              <a:defRPr sz="1092"/>
            </a:lvl4pPr>
            <a:lvl5pPr marL="2286000" lvl="4" indent="-297942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2"/>
              <a:buChar char="»"/>
              <a:defRPr sz="1092"/>
            </a:lvl5pPr>
            <a:lvl6pPr marL="2743200" lvl="5" indent="-297942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2"/>
              <a:buChar char="•"/>
              <a:defRPr sz="1092"/>
            </a:lvl6pPr>
            <a:lvl7pPr marL="3200400" lvl="6" indent="-297942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2"/>
              <a:buChar char="•"/>
              <a:defRPr sz="1092"/>
            </a:lvl7pPr>
            <a:lvl8pPr marL="3657600" lvl="7" indent="-297941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2"/>
              <a:buChar char="•"/>
              <a:defRPr sz="1092"/>
            </a:lvl8pPr>
            <a:lvl9pPr marL="4114800" lvl="8" indent="-297941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2"/>
              <a:buChar char="•"/>
              <a:defRPr sz="1092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2"/>
          </p:nvPr>
        </p:nvSpPr>
        <p:spPr>
          <a:xfrm>
            <a:off x="6828837" y="1870237"/>
            <a:ext cx="5933252" cy="5289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655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1pPr>
            <a:lvl2pPr marL="914400" lvl="1" indent="-321056" algn="l">
              <a:spcBef>
                <a:spcPts val="291"/>
              </a:spcBef>
              <a:spcAft>
                <a:spcPts val="0"/>
              </a:spcAft>
              <a:buClr>
                <a:schemeClr val="dk1"/>
              </a:buClr>
              <a:buSzPts val="1456"/>
              <a:buChar char="–"/>
              <a:defRPr sz="1456"/>
            </a:lvl2pPr>
            <a:lvl3pPr marL="1371600" lvl="2" indent="-305752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Char char="•"/>
              <a:defRPr sz="1215"/>
            </a:lvl3pPr>
            <a:lvl4pPr marL="1828800" lvl="3" indent="-297942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2"/>
              <a:buChar char="–"/>
              <a:defRPr sz="1092"/>
            </a:lvl4pPr>
            <a:lvl5pPr marL="2286000" lvl="4" indent="-297942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2"/>
              <a:buChar char="»"/>
              <a:defRPr sz="1092"/>
            </a:lvl5pPr>
            <a:lvl6pPr marL="2743200" lvl="5" indent="-297942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2"/>
              <a:buChar char="•"/>
              <a:defRPr sz="1092"/>
            </a:lvl6pPr>
            <a:lvl7pPr marL="3200400" lvl="6" indent="-297942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2"/>
              <a:buChar char="•"/>
              <a:defRPr sz="1092"/>
            </a:lvl7pPr>
            <a:lvl8pPr marL="3657600" lvl="7" indent="-297941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2"/>
              <a:buChar char="•"/>
              <a:defRPr sz="1092"/>
            </a:lvl8pPr>
            <a:lvl9pPr marL="4114800" lvl="8" indent="-297941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2"/>
              <a:buChar char="•"/>
              <a:defRPr sz="1092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dt" idx="10"/>
          </p:nvPr>
        </p:nvSpPr>
        <p:spPr>
          <a:xfrm>
            <a:off x="671689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ftr" idx="11"/>
          </p:nvPr>
        </p:nvSpPr>
        <p:spPr>
          <a:xfrm>
            <a:off x="4589874" y="7428986"/>
            <a:ext cx="4254030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9627541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671689" y="320984"/>
            <a:ext cx="12090400" cy="1335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71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>
            <a:off x="671690" y="1794162"/>
            <a:ext cx="5935586" cy="747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291"/>
              </a:spcBef>
              <a:spcAft>
                <a:spcPts val="0"/>
              </a:spcAft>
              <a:buClr>
                <a:schemeClr val="dk1"/>
              </a:buClr>
              <a:buSzPts val="1456"/>
              <a:buNone/>
              <a:defRPr sz="1456" b="1"/>
            </a:lvl1pPr>
            <a:lvl2pPr marL="914400" lvl="1" indent="-228600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None/>
              <a:defRPr sz="1215" b="1"/>
            </a:lvl2pPr>
            <a:lvl3pPr marL="1371600" lvl="2" indent="-228600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2"/>
              <a:buNone/>
              <a:defRPr sz="1092" b="1"/>
            </a:lvl3pPr>
            <a:lvl4pPr marL="1828800" lvl="3" indent="-228600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None/>
              <a:defRPr sz="971" b="1"/>
            </a:lvl4pPr>
            <a:lvl5pPr marL="2286000" lvl="4" indent="-228600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None/>
              <a:defRPr sz="971" b="1"/>
            </a:lvl5pPr>
            <a:lvl6pPr marL="2743200" lvl="5" indent="-228600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None/>
              <a:defRPr sz="971" b="1"/>
            </a:lvl6pPr>
            <a:lvl7pPr marL="3200400" lvl="6" indent="-228600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None/>
              <a:defRPr sz="971" b="1"/>
            </a:lvl7pPr>
            <a:lvl8pPr marL="3657600" lvl="7" indent="-228600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None/>
              <a:defRPr sz="971" b="1"/>
            </a:lvl8pPr>
            <a:lvl9pPr marL="4114800" lvl="8" indent="-228600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None/>
              <a:defRPr sz="971" b="1"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671690" y="2541886"/>
            <a:ext cx="5935586" cy="4618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1056" algn="l">
              <a:spcBef>
                <a:spcPts val="291"/>
              </a:spcBef>
              <a:spcAft>
                <a:spcPts val="0"/>
              </a:spcAft>
              <a:buClr>
                <a:schemeClr val="dk1"/>
              </a:buClr>
              <a:buSzPts val="1456"/>
              <a:buChar char="•"/>
              <a:defRPr sz="1456"/>
            </a:lvl1pPr>
            <a:lvl2pPr marL="914400" lvl="1" indent="-305752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Char char="–"/>
              <a:defRPr sz="1215"/>
            </a:lvl2pPr>
            <a:lvl3pPr marL="1371600" lvl="2" indent="-297942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2"/>
              <a:buChar char="•"/>
              <a:defRPr sz="1092"/>
            </a:lvl3pPr>
            <a:lvl4pPr marL="1828800" lvl="3" indent="-290258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Char char="–"/>
              <a:defRPr sz="971"/>
            </a:lvl4pPr>
            <a:lvl5pPr marL="2286000" lvl="4" indent="-290258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Char char="»"/>
              <a:defRPr sz="971"/>
            </a:lvl5pPr>
            <a:lvl6pPr marL="2743200" lvl="5" indent="-290258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Char char="•"/>
              <a:defRPr sz="971"/>
            </a:lvl6pPr>
            <a:lvl7pPr marL="3200400" lvl="6" indent="-290258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Char char="•"/>
              <a:defRPr sz="971"/>
            </a:lvl7pPr>
            <a:lvl8pPr marL="3657600" lvl="7" indent="-290258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Char char="•"/>
              <a:defRPr sz="971"/>
            </a:lvl8pPr>
            <a:lvl9pPr marL="4114800" lvl="8" indent="-290258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Char char="•"/>
              <a:defRPr sz="971"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3"/>
          </p:nvPr>
        </p:nvSpPr>
        <p:spPr>
          <a:xfrm>
            <a:off x="6824175" y="1794162"/>
            <a:ext cx="5937917" cy="747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291"/>
              </a:spcBef>
              <a:spcAft>
                <a:spcPts val="0"/>
              </a:spcAft>
              <a:buClr>
                <a:schemeClr val="dk1"/>
              </a:buClr>
              <a:buSzPts val="1456"/>
              <a:buNone/>
              <a:defRPr sz="1456" b="1"/>
            </a:lvl1pPr>
            <a:lvl2pPr marL="914400" lvl="1" indent="-228600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None/>
              <a:defRPr sz="1215" b="1"/>
            </a:lvl2pPr>
            <a:lvl3pPr marL="1371600" lvl="2" indent="-228600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2"/>
              <a:buNone/>
              <a:defRPr sz="1092" b="1"/>
            </a:lvl3pPr>
            <a:lvl4pPr marL="1828800" lvl="3" indent="-228600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None/>
              <a:defRPr sz="971" b="1"/>
            </a:lvl4pPr>
            <a:lvl5pPr marL="2286000" lvl="4" indent="-228600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None/>
              <a:defRPr sz="971" b="1"/>
            </a:lvl5pPr>
            <a:lvl6pPr marL="2743200" lvl="5" indent="-228600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None/>
              <a:defRPr sz="971" b="1"/>
            </a:lvl6pPr>
            <a:lvl7pPr marL="3200400" lvl="6" indent="-228600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None/>
              <a:defRPr sz="971" b="1"/>
            </a:lvl7pPr>
            <a:lvl8pPr marL="3657600" lvl="7" indent="-228600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None/>
              <a:defRPr sz="971" b="1"/>
            </a:lvl8pPr>
            <a:lvl9pPr marL="4114800" lvl="8" indent="-228600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None/>
              <a:defRPr sz="971" b="1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4"/>
          </p:nvPr>
        </p:nvSpPr>
        <p:spPr>
          <a:xfrm>
            <a:off x="6824175" y="2541886"/>
            <a:ext cx="5937917" cy="4618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1056" algn="l">
              <a:spcBef>
                <a:spcPts val="291"/>
              </a:spcBef>
              <a:spcAft>
                <a:spcPts val="0"/>
              </a:spcAft>
              <a:buClr>
                <a:schemeClr val="dk1"/>
              </a:buClr>
              <a:buSzPts val="1456"/>
              <a:buChar char="•"/>
              <a:defRPr sz="1456"/>
            </a:lvl1pPr>
            <a:lvl2pPr marL="914400" lvl="1" indent="-305752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Char char="–"/>
              <a:defRPr sz="1215"/>
            </a:lvl2pPr>
            <a:lvl3pPr marL="1371600" lvl="2" indent="-297942" algn="l"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1092"/>
              <a:buChar char="•"/>
              <a:defRPr sz="1092"/>
            </a:lvl3pPr>
            <a:lvl4pPr marL="1828800" lvl="3" indent="-290258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Char char="–"/>
              <a:defRPr sz="971"/>
            </a:lvl4pPr>
            <a:lvl5pPr marL="2286000" lvl="4" indent="-290258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Char char="»"/>
              <a:defRPr sz="971"/>
            </a:lvl5pPr>
            <a:lvl6pPr marL="2743200" lvl="5" indent="-290258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Char char="•"/>
              <a:defRPr sz="971"/>
            </a:lvl6pPr>
            <a:lvl7pPr marL="3200400" lvl="6" indent="-290258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Char char="•"/>
              <a:defRPr sz="971"/>
            </a:lvl7pPr>
            <a:lvl8pPr marL="3657600" lvl="7" indent="-290258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Char char="•"/>
              <a:defRPr sz="971"/>
            </a:lvl8pPr>
            <a:lvl9pPr marL="4114800" lvl="8" indent="-290258" algn="l">
              <a:spcBef>
                <a:spcPts val="194"/>
              </a:spcBef>
              <a:spcAft>
                <a:spcPts val="0"/>
              </a:spcAft>
              <a:buClr>
                <a:schemeClr val="dk1"/>
              </a:buClr>
              <a:buSzPts val="971"/>
              <a:buChar char="•"/>
              <a:defRPr sz="971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dt" idx="10"/>
          </p:nvPr>
        </p:nvSpPr>
        <p:spPr>
          <a:xfrm>
            <a:off x="671689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4589874" y="7428986"/>
            <a:ext cx="4254030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ldNum" idx="12"/>
          </p:nvPr>
        </p:nvSpPr>
        <p:spPr>
          <a:xfrm>
            <a:off x="9627541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671689" y="320984"/>
            <a:ext cx="12090400" cy="1335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dt" idx="10"/>
          </p:nvPr>
        </p:nvSpPr>
        <p:spPr>
          <a:xfrm>
            <a:off x="671689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ftr" idx="11"/>
          </p:nvPr>
        </p:nvSpPr>
        <p:spPr>
          <a:xfrm>
            <a:off x="4589874" y="7428986"/>
            <a:ext cx="4254030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9627541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>
            <a:spLocks noGrp="1"/>
          </p:cNvSpPr>
          <p:nvPr>
            <p:ph type="title"/>
          </p:nvPr>
        </p:nvSpPr>
        <p:spPr>
          <a:xfrm>
            <a:off x="671689" y="319127"/>
            <a:ext cx="4419620" cy="1358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15"/>
              <a:buFont typeface="Calibri"/>
              <a:buNone/>
              <a:defRPr sz="1215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5252233" y="319129"/>
            <a:ext cx="7509856" cy="6840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1917" algn="l">
              <a:spcBef>
                <a:spcPts val="388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  <a:defRPr sz="1942"/>
            </a:lvl1pPr>
            <a:lvl2pPr marL="914400" lvl="1" indent="-33655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–"/>
              <a:defRPr sz="1700"/>
            </a:lvl2pPr>
            <a:lvl3pPr marL="1371600" lvl="2" indent="-321056" algn="l">
              <a:spcBef>
                <a:spcPts val="291"/>
              </a:spcBef>
              <a:spcAft>
                <a:spcPts val="0"/>
              </a:spcAft>
              <a:buClr>
                <a:schemeClr val="dk1"/>
              </a:buClr>
              <a:buSzPts val="1456"/>
              <a:buChar char="•"/>
              <a:defRPr sz="1456"/>
            </a:lvl3pPr>
            <a:lvl4pPr marL="1828800" lvl="3" indent="-305752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Char char="–"/>
              <a:defRPr sz="1215"/>
            </a:lvl4pPr>
            <a:lvl5pPr marL="2286000" lvl="4" indent="-305752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Char char="»"/>
              <a:defRPr sz="1215"/>
            </a:lvl5pPr>
            <a:lvl6pPr marL="2743200" lvl="5" indent="-305752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Char char="•"/>
              <a:defRPr sz="1215"/>
            </a:lvl6pPr>
            <a:lvl7pPr marL="3200400" lvl="6" indent="-305752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Char char="•"/>
              <a:defRPr sz="1215"/>
            </a:lvl7pPr>
            <a:lvl8pPr marL="3657600" lvl="7" indent="-305752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Char char="•"/>
              <a:defRPr sz="1215"/>
            </a:lvl8pPr>
            <a:lvl9pPr marL="4114800" lvl="8" indent="-305752" algn="l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Char char="•"/>
              <a:defRPr sz="1215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2"/>
          </p:nvPr>
        </p:nvSpPr>
        <p:spPr>
          <a:xfrm>
            <a:off x="671689" y="1677277"/>
            <a:ext cx="4419620" cy="5482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70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1pPr>
            <a:lvl2pPr marL="914400" lvl="1" indent="-228600" algn="l">
              <a:spcBef>
                <a:spcPts val="146"/>
              </a:spcBef>
              <a:spcAft>
                <a:spcPts val="0"/>
              </a:spcAft>
              <a:buClr>
                <a:schemeClr val="dk1"/>
              </a:buClr>
              <a:buSzPts val="729"/>
              <a:buNone/>
              <a:defRPr sz="729"/>
            </a:lvl2pPr>
            <a:lvl3pPr marL="1371600" lvl="2" indent="-228600" algn="l">
              <a:spcBef>
                <a:spcPts val="121"/>
              </a:spcBef>
              <a:spcAft>
                <a:spcPts val="0"/>
              </a:spcAft>
              <a:buClr>
                <a:schemeClr val="dk1"/>
              </a:buClr>
              <a:buSzPts val="606"/>
              <a:buNone/>
              <a:defRPr sz="606"/>
            </a:lvl3pPr>
            <a:lvl4pPr marL="1828800" lvl="3" indent="-228600" algn="l">
              <a:spcBef>
                <a:spcPts val="109"/>
              </a:spcBef>
              <a:spcAft>
                <a:spcPts val="0"/>
              </a:spcAft>
              <a:buClr>
                <a:schemeClr val="dk1"/>
              </a:buClr>
              <a:buSzPts val="546"/>
              <a:buNone/>
              <a:defRPr sz="546"/>
            </a:lvl4pPr>
            <a:lvl5pPr marL="2286000" lvl="4" indent="-228600" algn="l">
              <a:spcBef>
                <a:spcPts val="109"/>
              </a:spcBef>
              <a:spcAft>
                <a:spcPts val="0"/>
              </a:spcAft>
              <a:buClr>
                <a:schemeClr val="dk1"/>
              </a:buClr>
              <a:buSzPts val="546"/>
              <a:buNone/>
              <a:defRPr sz="546"/>
            </a:lvl5pPr>
            <a:lvl6pPr marL="2743200" lvl="5" indent="-228600" algn="l">
              <a:spcBef>
                <a:spcPts val="109"/>
              </a:spcBef>
              <a:spcAft>
                <a:spcPts val="0"/>
              </a:spcAft>
              <a:buClr>
                <a:schemeClr val="dk1"/>
              </a:buClr>
              <a:buSzPts val="546"/>
              <a:buNone/>
              <a:defRPr sz="546"/>
            </a:lvl6pPr>
            <a:lvl7pPr marL="3200400" lvl="6" indent="-228600" algn="l">
              <a:spcBef>
                <a:spcPts val="109"/>
              </a:spcBef>
              <a:spcAft>
                <a:spcPts val="0"/>
              </a:spcAft>
              <a:buClr>
                <a:schemeClr val="dk1"/>
              </a:buClr>
              <a:buSzPts val="546"/>
              <a:buNone/>
              <a:defRPr sz="546"/>
            </a:lvl7pPr>
            <a:lvl8pPr marL="3657600" lvl="7" indent="-228600" algn="l">
              <a:spcBef>
                <a:spcPts val="109"/>
              </a:spcBef>
              <a:spcAft>
                <a:spcPts val="0"/>
              </a:spcAft>
              <a:buClr>
                <a:schemeClr val="dk1"/>
              </a:buClr>
              <a:buSzPts val="546"/>
              <a:buNone/>
              <a:defRPr sz="546"/>
            </a:lvl8pPr>
            <a:lvl9pPr marL="4114800" lvl="8" indent="-228600" algn="l">
              <a:spcBef>
                <a:spcPts val="109"/>
              </a:spcBef>
              <a:spcAft>
                <a:spcPts val="0"/>
              </a:spcAft>
              <a:buClr>
                <a:schemeClr val="dk1"/>
              </a:buClr>
              <a:buSzPts val="546"/>
              <a:buNone/>
              <a:defRPr sz="546"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dt" idx="10"/>
          </p:nvPr>
        </p:nvSpPr>
        <p:spPr>
          <a:xfrm>
            <a:off x="671689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4589874" y="7428986"/>
            <a:ext cx="4254030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9627541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2633115" y="5610702"/>
            <a:ext cx="8060267" cy="66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15"/>
              <a:buFont typeface="Calibri"/>
              <a:buNone/>
              <a:defRPr sz="1215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>
            <a:spLocks noGrp="1"/>
          </p:cNvSpPr>
          <p:nvPr>
            <p:ph type="pic" idx="2"/>
          </p:nvPr>
        </p:nvSpPr>
        <p:spPr>
          <a:xfrm>
            <a:off x="2633115" y="716181"/>
            <a:ext cx="8060267" cy="480917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2"/>
          <p:cNvSpPr txBox="1">
            <a:spLocks noGrp="1"/>
          </p:cNvSpPr>
          <p:nvPr>
            <p:ph type="body" idx="1"/>
          </p:nvPr>
        </p:nvSpPr>
        <p:spPr>
          <a:xfrm>
            <a:off x="2633115" y="6273077"/>
            <a:ext cx="8060267" cy="940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70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1pPr>
            <a:lvl2pPr marL="914400" lvl="1" indent="-228600" algn="l">
              <a:spcBef>
                <a:spcPts val="146"/>
              </a:spcBef>
              <a:spcAft>
                <a:spcPts val="0"/>
              </a:spcAft>
              <a:buClr>
                <a:schemeClr val="dk1"/>
              </a:buClr>
              <a:buSzPts val="729"/>
              <a:buNone/>
              <a:defRPr sz="729"/>
            </a:lvl2pPr>
            <a:lvl3pPr marL="1371600" lvl="2" indent="-228600" algn="l">
              <a:spcBef>
                <a:spcPts val="121"/>
              </a:spcBef>
              <a:spcAft>
                <a:spcPts val="0"/>
              </a:spcAft>
              <a:buClr>
                <a:schemeClr val="dk1"/>
              </a:buClr>
              <a:buSzPts val="606"/>
              <a:buNone/>
              <a:defRPr sz="606"/>
            </a:lvl3pPr>
            <a:lvl4pPr marL="1828800" lvl="3" indent="-228600" algn="l">
              <a:spcBef>
                <a:spcPts val="109"/>
              </a:spcBef>
              <a:spcAft>
                <a:spcPts val="0"/>
              </a:spcAft>
              <a:buClr>
                <a:schemeClr val="dk1"/>
              </a:buClr>
              <a:buSzPts val="546"/>
              <a:buNone/>
              <a:defRPr sz="546"/>
            </a:lvl4pPr>
            <a:lvl5pPr marL="2286000" lvl="4" indent="-228600" algn="l">
              <a:spcBef>
                <a:spcPts val="109"/>
              </a:spcBef>
              <a:spcAft>
                <a:spcPts val="0"/>
              </a:spcAft>
              <a:buClr>
                <a:schemeClr val="dk1"/>
              </a:buClr>
              <a:buSzPts val="546"/>
              <a:buNone/>
              <a:defRPr sz="546"/>
            </a:lvl5pPr>
            <a:lvl6pPr marL="2743200" lvl="5" indent="-228600" algn="l">
              <a:spcBef>
                <a:spcPts val="109"/>
              </a:spcBef>
              <a:spcAft>
                <a:spcPts val="0"/>
              </a:spcAft>
              <a:buClr>
                <a:schemeClr val="dk1"/>
              </a:buClr>
              <a:buSzPts val="546"/>
              <a:buNone/>
              <a:defRPr sz="546"/>
            </a:lvl6pPr>
            <a:lvl7pPr marL="3200400" lvl="6" indent="-228600" algn="l">
              <a:spcBef>
                <a:spcPts val="109"/>
              </a:spcBef>
              <a:spcAft>
                <a:spcPts val="0"/>
              </a:spcAft>
              <a:buClr>
                <a:schemeClr val="dk1"/>
              </a:buClr>
              <a:buSzPts val="546"/>
              <a:buNone/>
              <a:defRPr sz="546"/>
            </a:lvl7pPr>
            <a:lvl8pPr marL="3657600" lvl="7" indent="-228600" algn="l">
              <a:spcBef>
                <a:spcPts val="109"/>
              </a:spcBef>
              <a:spcAft>
                <a:spcPts val="0"/>
              </a:spcAft>
              <a:buClr>
                <a:schemeClr val="dk1"/>
              </a:buClr>
              <a:buSzPts val="546"/>
              <a:buNone/>
              <a:defRPr sz="546"/>
            </a:lvl8pPr>
            <a:lvl9pPr marL="4114800" lvl="8" indent="-228600" algn="l">
              <a:spcBef>
                <a:spcPts val="109"/>
              </a:spcBef>
              <a:spcAft>
                <a:spcPts val="0"/>
              </a:spcAft>
              <a:buClr>
                <a:schemeClr val="dk1"/>
              </a:buClr>
              <a:buSzPts val="546"/>
              <a:buNone/>
              <a:defRPr sz="546"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671689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4589874" y="7428986"/>
            <a:ext cx="4254030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9627541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671689" y="320984"/>
            <a:ext cx="12090400" cy="1335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71"/>
              <a:buFont typeface="Calibri"/>
              <a:buNone/>
              <a:defRPr sz="267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671689" y="1870237"/>
            <a:ext cx="12090400" cy="5289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1917" algn="l" rtl="0">
              <a:spcBef>
                <a:spcPts val="388"/>
              </a:spcBef>
              <a:spcAft>
                <a:spcPts val="0"/>
              </a:spcAft>
              <a:buClr>
                <a:schemeClr val="dk1"/>
              </a:buClr>
              <a:buSzPts val="1942"/>
              <a:buFont typeface="Arial"/>
              <a:buChar char="•"/>
              <a:defRPr sz="194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6550" algn="l" rtl="0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–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1056" algn="l" rtl="0">
              <a:spcBef>
                <a:spcPts val="291"/>
              </a:spcBef>
              <a:spcAft>
                <a:spcPts val="0"/>
              </a:spcAft>
              <a:buClr>
                <a:schemeClr val="dk1"/>
              </a:buClr>
              <a:buSzPts val="1456"/>
              <a:buFont typeface="Arial"/>
              <a:buChar char="•"/>
              <a:defRPr sz="145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05752" algn="l" rtl="0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Font typeface="Arial"/>
              <a:buChar char="–"/>
              <a:defRPr sz="12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752" algn="l" rtl="0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Font typeface="Arial"/>
              <a:buChar char="»"/>
              <a:defRPr sz="12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05752" algn="l" rtl="0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Font typeface="Arial"/>
              <a:buChar char="•"/>
              <a:defRPr sz="12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05752" algn="l" rtl="0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Font typeface="Arial"/>
              <a:buChar char="•"/>
              <a:defRPr sz="12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5752" algn="l" rtl="0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Font typeface="Arial"/>
              <a:buChar char="•"/>
              <a:defRPr sz="12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05752" algn="l" rtl="0">
              <a:spcBef>
                <a:spcPts val="243"/>
              </a:spcBef>
              <a:spcAft>
                <a:spcPts val="0"/>
              </a:spcAft>
              <a:buClr>
                <a:schemeClr val="dk1"/>
              </a:buClr>
              <a:buSzPts val="1215"/>
              <a:buFont typeface="Arial"/>
              <a:buChar char="•"/>
              <a:defRPr sz="12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671689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589874" y="7428986"/>
            <a:ext cx="4254030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9627541" y="7428986"/>
            <a:ext cx="3134548" cy="42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72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72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72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72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72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72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72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72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72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Google Shape;18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86" y="0"/>
            <a:ext cx="15107213" cy="804052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84" name="Google Shape;184;p2"/>
          <p:cNvGraphicFramePr/>
          <p:nvPr/>
        </p:nvGraphicFramePr>
        <p:xfrm>
          <a:off x="1053703" y="7929944"/>
          <a:ext cx="13005600" cy="6659510"/>
        </p:xfrm>
        <a:graphic>
          <a:graphicData uri="http://schemas.openxmlformats.org/drawingml/2006/table">
            <a:tbl>
              <a:tblPr firstRow="1" bandRow="1">
                <a:noFill/>
                <a:tableStyleId>{5A7FA595-9F70-4D1D-BEEE-79AC08ABC8AF}</a:tableStyleId>
              </a:tblPr>
              <a:tblGrid>
                <a:gridCol w="863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4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9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48900">
                <a:tc gridSpan="3">
                  <a:txBody>
                    <a:bodyPr/>
                    <a:lstStyle/>
                    <a:p>
                      <a:pPr marL="69850" marR="0" lvl="0" indent="0" algn="l" rtl="0">
                        <a:lnSpc>
                          <a:spcPct val="4888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  <a:p>
                      <a:pPr marL="68580" marR="0" lvl="0" indent="0" algn="l" rtl="0">
                        <a:lnSpc>
                          <a:spcPct val="5764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  <a:p>
                      <a:pPr marL="68580" marR="0" lvl="0" indent="0" algn="l" rtl="0">
                        <a:lnSpc>
                          <a:spcPct val="5764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ja-JP" sz="1700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Please fill in which event you would like to attend (you may attend both).</a:t>
                      </a:r>
                      <a:endParaRPr sz="17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  <a:p>
                      <a:pPr marL="323215" marR="0" lvl="0" indent="0" algn="l" rtl="0">
                        <a:lnSpc>
                          <a:spcPct val="55000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  <a:p>
                      <a:pPr marL="323215" marR="0" lvl="0" indent="0" algn="l" rtl="0">
                        <a:lnSpc>
                          <a:spcPct val="55000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  <a:p>
                      <a:pPr marL="323215" marR="0" lvl="0" indent="0" algn="l" rtl="0">
                        <a:lnSpc>
                          <a:spcPct val="55000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u="none" strike="noStrike" cap="none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　　　　</a:t>
                      </a:r>
                      <a:r>
                        <a:rPr lang="ja-JP" sz="2400" u="none" strike="noStrike" cap="none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　　　</a:t>
                      </a:r>
                      <a:endParaRPr sz="24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  <a:p>
                      <a:pPr marL="68580" marR="0" lvl="0" indent="0" algn="l" rtl="0">
                        <a:lnSpc>
                          <a:spcPct val="5520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2400" u="none" strike="noStrike" cap="none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（  ）S</a:t>
                      </a:r>
                      <a:r>
                        <a:rPr lang="ja-JP" sz="2400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tatus of Residence consultation (please apply before Jan 28)</a:t>
                      </a:r>
                      <a:endParaRPr sz="24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  <a:p>
                      <a:pPr marL="0" marR="0" lvl="0" indent="0" algn="l" rtl="0">
                        <a:lnSpc>
                          <a:spcPct val="5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  <a:p>
                      <a:pPr marL="68580" marR="0" lvl="0" indent="0" algn="l" rtl="0">
                        <a:lnSpc>
                          <a:spcPct val="5520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  <a:p>
                      <a:pPr marL="68580" marR="0" lvl="0" indent="0" algn="l" rtl="0">
                        <a:lnSpc>
                          <a:spcPct val="5520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2400" u="none" strike="noStrike" cap="none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（</a:t>
                      </a:r>
                      <a:r>
                        <a:rPr lang="ja-JP" sz="2400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　</a:t>
                      </a:r>
                      <a:r>
                        <a:rPr lang="ja-JP" sz="2400" u="none" strike="noStrike" cap="none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）</a:t>
                      </a:r>
                      <a:r>
                        <a:rPr lang="ja-JP" sz="2400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General Consultation</a:t>
                      </a:r>
                      <a:endParaRPr sz="24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</a:txBody>
                  <a:tcPr marL="0" marR="0" marT="4850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516890" marR="0" lvl="0" indent="0" algn="l" rtl="0">
                        <a:lnSpc>
                          <a:spcPct val="5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100" u="none" strike="noStrike" cap="none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　　　</a:t>
                      </a:r>
                      <a:r>
                        <a:rPr lang="ja-JP" sz="2400" u="none" strike="noStrike" cap="none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　</a:t>
                      </a:r>
                      <a:endParaRPr sz="24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  <a:p>
                      <a:pPr marL="68580" marR="0" lvl="0" indent="0" algn="l" rtl="0">
                        <a:lnSpc>
                          <a:spcPct val="5520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2400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Please let us know what you would like to discuss.</a:t>
                      </a:r>
                      <a:endParaRPr sz="24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</a:txBody>
                  <a:tcPr marL="0" marR="0" marT="3357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5500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  <a:buNone/>
                      </a:pPr>
                      <a:endParaRPr sz="11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2400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Pick your preferred time slot by writing a ✓ in the checkbox</a:t>
                      </a:r>
                      <a:endParaRPr sz="24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</a:txBody>
                  <a:tcPr marL="0" marR="0" marT="410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750">
                <a:tc row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2400" u="none" strike="noStrike" cap="none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1：30～</a:t>
                      </a:r>
                      <a:r>
                        <a:rPr lang="ja-JP" sz="2400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2</a:t>
                      </a:r>
                      <a:r>
                        <a:rPr lang="ja-JP" sz="2400" u="none" strike="noStrike" cap="none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：10</a:t>
                      </a:r>
                      <a:r>
                        <a:rPr lang="ja-JP" sz="2400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pm</a:t>
                      </a:r>
                      <a:endParaRPr sz="24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</a:txBody>
                  <a:tcPr marL="0" marR="0" marT="7710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55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2400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2</a:t>
                      </a:r>
                      <a:r>
                        <a:rPr lang="ja-JP" sz="2400" u="none" strike="noStrike" cap="none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：20～</a:t>
                      </a:r>
                      <a:r>
                        <a:rPr lang="ja-JP" sz="2400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3</a:t>
                      </a:r>
                      <a:r>
                        <a:rPr lang="ja-JP" sz="2400" u="none" strike="noStrike" cap="none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：00pm</a:t>
                      </a:r>
                      <a:endParaRPr sz="24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</a:txBody>
                  <a:tcPr marL="0" marR="0" marT="808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7225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2400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3</a:t>
                      </a:r>
                      <a:r>
                        <a:rPr lang="ja-JP" sz="2400" u="none" strike="noStrike" cap="none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：10～</a:t>
                      </a:r>
                      <a:r>
                        <a:rPr lang="ja-JP" sz="2400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3</a:t>
                      </a:r>
                      <a:r>
                        <a:rPr lang="ja-JP" sz="2400" u="none" strike="noStrike" cap="none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：50pm</a:t>
                      </a:r>
                      <a:endParaRPr sz="24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</a:txBody>
                  <a:tcPr marL="0" marR="0" marT="7710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0645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310"/>
                        </a:spcBef>
                        <a:spcAft>
                          <a:spcPts val="0"/>
                        </a:spcAft>
                        <a:buNone/>
                      </a:pPr>
                      <a:endParaRPr sz="24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31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ja-JP" sz="2400">
                          <a:latin typeface="MS PGothic"/>
                          <a:ea typeface="MS PGothic"/>
                          <a:cs typeface="MS PGothic"/>
                          <a:sym typeface="MS PGothic"/>
                        </a:rPr>
                        <a:t>No preference</a:t>
                      </a:r>
                      <a:endParaRPr sz="2400" u="none" strike="noStrike" cap="none">
                        <a:latin typeface="MS PGothic"/>
                        <a:ea typeface="MS PGothic"/>
                        <a:cs typeface="MS PGothic"/>
                        <a:sym typeface="MS PGothic"/>
                      </a:endParaRPr>
                    </a:p>
                  </a:txBody>
                  <a:tcPr marL="0" marR="0" marT="7710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5" name="Google Shape;185;p2"/>
          <p:cNvSpPr txBox="1"/>
          <p:nvPr/>
        </p:nvSpPr>
        <p:spPr>
          <a:xfrm>
            <a:off x="1127879" y="11235107"/>
            <a:ext cx="75144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6100" rIns="0" bIns="0" anchor="t" anchorCtr="0">
            <a:spAutoFit/>
          </a:bodyPr>
          <a:lstStyle/>
          <a:p>
            <a:pPr marL="24871" marR="0" lvl="0" indent="0" algn="l" rtl="0">
              <a:lnSpc>
                <a:spcPct val="1099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559">
                <a:latin typeface="SimSun"/>
                <a:ea typeface="SimSun"/>
                <a:cs typeface="SimSun"/>
                <a:sym typeface="SimSun"/>
              </a:rPr>
              <a:t>(We will contact you at a later date to confirm consultation details and schedule.)</a:t>
            </a:r>
            <a:endParaRPr sz="1559">
              <a:latin typeface="SimSun"/>
              <a:ea typeface="SimSun"/>
              <a:cs typeface="SimSun"/>
              <a:sym typeface="SimSun"/>
            </a:endParaRPr>
          </a:p>
          <a:p>
            <a:pPr marL="24872" marR="0" lvl="0" indent="0" algn="l" rtl="0">
              <a:lnSpc>
                <a:spcPct val="109903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59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86" name="Google Shape;186;p2"/>
          <p:cNvSpPr txBox="1"/>
          <p:nvPr/>
        </p:nvSpPr>
        <p:spPr>
          <a:xfrm>
            <a:off x="1260887" y="19579021"/>
            <a:ext cx="12769200" cy="11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6100" rIns="0" bIns="0" anchor="t" anchorCtr="0">
            <a:spAutoFit/>
          </a:bodyPr>
          <a:lstStyle/>
          <a:p>
            <a:pPr marL="223838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80" dirty="0">
              <a:solidFill>
                <a:srgbClr val="000000"/>
              </a:solidFill>
              <a:latin typeface="MS PGothic"/>
              <a:ea typeface="MS PGothic"/>
              <a:cs typeface="MS PGothic"/>
              <a:sym typeface="MS PGothic"/>
            </a:endParaRPr>
          </a:p>
          <a:p>
            <a:pPr marL="238759" marR="0" lvl="0" indent="-213887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70"/>
              <a:buFont typeface="MS PGothic"/>
              <a:buChar char="■"/>
            </a:pPr>
            <a:r>
              <a:rPr lang="ja-JP" sz="1566" dirty="0">
                <a:latin typeface="MS PGothic"/>
                <a:ea typeface="MS PGothic"/>
                <a:cs typeface="MS PGothic"/>
                <a:sym typeface="MS PGothic"/>
              </a:rPr>
              <a:t>There is a parking lot available on the day. Please take care of your own belongings when using the parking space, as we will not take responsibility for any losses.</a:t>
            </a:r>
            <a:endParaRPr sz="1566" dirty="0">
              <a:latin typeface="MS PGothic"/>
              <a:ea typeface="MS PGothic"/>
              <a:cs typeface="MS PGothic"/>
              <a:sym typeface="MS PGothic"/>
            </a:endParaRPr>
          </a:p>
          <a:p>
            <a:pPr marL="7842998" marR="0" lvl="0" indent="0" algn="l" rtl="0">
              <a:lnSpc>
                <a:spcPct val="11436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566" dirty="0"/>
              <a:t>The information provided here will not be passed on to a third party.</a:t>
            </a:r>
            <a:endParaRPr sz="1566" dirty="0">
              <a:solidFill>
                <a:srgbClr val="000000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187" name="Google Shape;187;p2"/>
          <p:cNvSpPr/>
          <p:nvPr/>
        </p:nvSpPr>
        <p:spPr>
          <a:xfrm>
            <a:off x="12860141" y="2530894"/>
            <a:ext cx="1928895" cy="104757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375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3300" b="1">
                <a:solidFill>
                  <a:srgbClr val="FF0000"/>
                </a:solidFill>
              </a:rPr>
              <a:t>FREE</a:t>
            </a:r>
            <a:endParaRPr sz="4781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2"/>
          <p:cNvSpPr/>
          <p:nvPr/>
        </p:nvSpPr>
        <p:spPr>
          <a:xfrm>
            <a:off x="12888739" y="3472409"/>
            <a:ext cx="1928897" cy="97275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735" b="1">
                <a:solidFill>
                  <a:srgbClr val="FF0000"/>
                </a:solidFill>
              </a:rPr>
              <a:t>CONFIDENTIAL</a:t>
            </a:r>
            <a:endParaRPr sz="600" b="1"/>
          </a:p>
        </p:txBody>
      </p:sp>
      <p:sp>
        <p:nvSpPr>
          <p:cNvPr id="189" name="Google Shape;189;p2"/>
          <p:cNvSpPr txBox="1"/>
          <p:nvPr/>
        </p:nvSpPr>
        <p:spPr>
          <a:xfrm>
            <a:off x="12591300" y="37550"/>
            <a:ext cx="2601300" cy="35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8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＜</a:t>
            </a:r>
            <a:r>
              <a:rPr lang="ja-JP" sz="1689"/>
              <a:t>English</a:t>
            </a:r>
            <a:r>
              <a:rPr lang="ja-JP" sz="168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＞</a:t>
            </a:r>
            <a:endParaRPr/>
          </a:p>
        </p:txBody>
      </p:sp>
      <p:sp>
        <p:nvSpPr>
          <p:cNvPr id="190" name="Google Shape;190;p2"/>
          <p:cNvSpPr txBox="1"/>
          <p:nvPr/>
        </p:nvSpPr>
        <p:spPr>
          <a:xfrm>
            <a:off x="304250" y="4043313"/>
            <a:ext cx="119301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49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3527" b="1">
                <a:solidFill>
                  <a:srgbClr val="E36C09"/>
                </a:solidFill>
                <a:latin typeface="Meiryo"/>
                <a:ea typeface="Meiryo"/>
                <a:cs typeface="Meiryo"/>
                <a:sym typeface="Meiryo"/>
              </a:rPr>
              <a:t>Tosa City Cultural Complex Tsunade, 3rd Floor</a:t>
            </a:r>
            <a:endParaRPr sz="3527" b="1">
              <a:solidFill>
                <a:srgbClr val="E6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91" name="Google Shape;191;p2"/>
          <p:cNvSpPr txBox="1"/>
          <p:nvPr/>
        </p:nvSpPr>
        <p:spPr>
          <a:xfrm>
            <a:off x="9939903" y="4745785"/>
            <a:ext cx="5595300" cy="100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958" b="1">
                <a:solidFill>
                  <a:srgbClr val="E36C09"/>
                </a:solidFill>
                <a:latin typeface="Meiryo"/>
                <a:ea typeface="Meiryo"/>
                <a:cs typeface="Meiryo"/>
                <a:sym typeface="Meiryo"/>
              </a:rPr>
              <a:t>3451-1 Takaochootsu, Tosa City</a:t>
            </a:r>
            <a:endParaRPr sz="2958">
              <a:solidFill>
                <a:srgbClr val="E36C0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"/>
          <p:cNvSpPr txBox="1"/>
          <p:nvPr/>
        </p:nvSpPr>
        <p:spPr>
          <a:xfrm>
            <a:off x="751498" y="1152988"/>
            <a:ext cx="12313500" cy="215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6704" b="1">
                <a:solidFill>
                  <a:srgbClr val="974806"/>
                </a:solidFill>
                <a:latin typeface="Meiryo"/>
                <a:ea typeface="Meiryo"/>
                <a:cs typeface="Meiryo"/>
                <a:sym typeface="Meiryo"/>
              </a:rPr>
              <a:t>Consultation Event</a:t>
            </a:r>
            <a:endParaRPr sz="6704" b="1">
              <a:solidFill>
                <a:srgbClr val="974806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6704" b="1">
                <a:solidFill>
                  <a:srgbClr val="974806"/>
                </a:solidFill>
                <a:latin typeface="Meiryo"/>
                <a:ea typeface="Meiryo"/>
                <a:cs typeface="Meiryo"/>
                <a:sym typeface="Meiryo"/>
              </a:rPr>
              <a:t>for Foreign Residents</a:t>
            </a:r>
            <a:endParaRPr sz="6704" b="1">
              <a:solidFill>
                <a:srgbClr val="974806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93" name="Google Shape;193;p2"/>
          <p:cNvSpPr txBox="1"/>
          <p:nvPr/>
        </p:nvSpPr>
        <p:spPr>
          <a:xfrm>
            <a:off x="387475" y="2926725"/>
            <a:ext cx="11364900" cy="12627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7604" b="1">
                <a:solidFill>
                  <a:srgbClr val="E36C09"/>
                </a:solidFill>
              </a:rPr>
              <a:t>Sun Feb 1, 2026</a:t>
            </a:r>
            <a:r>
              <a:rPr lang="ja-JP" sz="5071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ja-JP" sz="4227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1:30～</a:t>
            </a:r>
            <a:r>
              <a:rPr lang="ja-JP" sz="4227" b="1">
                <a:solidFill>
                  <a:srgbClr val="E36C09"/>
                </a:solidFill>
              </a:rPr>
              <a:t>4</a:t>
            </a:r>
            <a:r>
              <a:rPr lang="ja-JP" sz="4227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:00pm</a:t>
            </a:r>
            <a:endParaRPr sz="4227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"/>
          <p:cNvSpPr txBox="1"/>
          <p:nvPr/>
        </p:nvSpPr>
        <p:spPr>
          <a:xfrm>
            <a:off x="2124337" y="179114"/>
            <a:ext cx="9993600" cy="7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112"/>
              <a:t>Organised by the Kochi Consultation Center for Foreign Residents (Kocoforre)</a:t>
            </a:r>
            <a:r>
              <a:rPr lang="ja-JP" sz="21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　</a:t>
            </a:r>
            <a:r>
              <a:rPr lang="ja-JP" sz="2112"/>
              <a:t>Co-organized by Tosa City</a:t>
            </a:r>
            <a:endParaRPr sz="211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2"/>
          <p:cNvSpPr/>
          <p:nvPr/>
        </p:nvSpPr>
        <p:spPr>
          <a:xfrm>
            <a:off x="9892129" y="1074386"/>
            <a:ext cx="4820172" cy="1629437"/>
          </a:xfrm>
          <a:prstGeom prst="cloud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71" b="1">
              <a:solidFill>
                <a:srgbClr val="C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96" name="Google Shape;196;p2"/>
          <p:cNvSpPr txBox="1"/>
          <p:nvPr/>
        </p:nvSpPr>
        <p:spPr>
          <a:xfrm>
            <a:off x="11546971" y="1117893"/>
            <a:ext cx="3165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"/>
          <p:cNvSpPr txBox="1"/>
          <p:nvPr/>
        </p:nvSpPr>
        <p:spPr>
          <a:xfrm>
            <a:off x="10570080" y="1338681"/>
            <a:ext cx="3883200" cy="8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3841" b="1">
                <a:solidFill>
                  <a:srgbClr val="974806"/>
                </a:solidFill>
                <a:latin typeface="Arial"/>
                <a:ea typeface="Arial"/>
                <a:cs typeface="Arial"/>
                <a:sym typeface="Arial"/>
              </a:rPr>
              <a:t>in</a:t>
            </a:r>
            <a:r>
              <a:rPr lang="ja-JP" sz="3927" b="1">
                <a:solidFill>
                  <a:srgbClr val="97480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ja-JP" sz="4771" b="1">
                <a:solidFill>
                  <a:srgbClr val="974806"/>
                </a:solidFill>
              </a:rPr>
              <a:t>Tosa City</a:t>
            </a:r>
            <a:endParaRPr sz="1100"/>
          </a:p>
        </p:txBody>
      </p:sp>
      <p:sp>
        <p:nvSpPr>
          <p:cNvPr id="198" name="Google Shape;198;p2"/>
          <p:cNvSpPr/>
          <p:nvPr/>
        </p:nvSpPr>
        <p:spPr>
          <a:xfrm>
            <a:off x="10726099" y="8249864"/>
            <a:ext cx="3152231" cy="1280789"/>
          </a:xfrm>
          <a:custGeom>
            <a:avLst/>
            <a:gdLst/>
            <a:ahLst/>
            <a:cxnLst/>
            <a:rect l="l" t="t" r="r" b="b"/>
            <a:pathLst>
              <a:path w="1609725" h="654050" extrusionOk="0">
                <a:moveTo>
                  <a:pt x="1577975" y="0"/>
                </a:moveTo>
                <a:lnTo>
                  <a:pt x="31750" y="0"/>
                </a:lnTo>
                <a:lnTo>
                  <a:pt x="19389" y="2496"/>
                </a:lnTo>
                <a:lnTo>
                  <a:pt x="9297" y="9302"/>
                </a:lnTo>
                <a:lnTo>
                  <a:pt x="2494" y="19395"/>
                </a:lnTo>
                <a:lnTo>
                  <a:pt x="0" y="31750"/>
                </a:lnTo>
                <a:lnTo>
                  <a:pt x="0" y="622300"/>
                </a:lnTo>
                <a:lnTo>
                  <a:pt x="2494" y="634654"/>
                </a:lnTo>
                <a:lnTo>
                  <a:pt x="9297" y="644747"/>
                </a:lnTo>
                <a:lnTo>
                  <a:pt x="19389" y="651553"/>
                </a:lnTo>
                <a:lnTo>
                  <a:pt x="31750" y="654050"/>
                </a:lnTo>
                <a:lnTo>
                  <a:pt x="1577975" y="654050"/>
                </a:lnTo>
                <a:lnTo>
                  <a:pt x="1590329" y="651553"/>
                </a:lnTo>
                <a:lnTo>
                  <a:pt x="1600422" y="644747"/>
                </a:lnTo>
                <a:lnTo>
                  <a:pt x="1607228" y="634654"/>
                </a:lnTo>
                <a:lnTo>
                  <a:pt x="1609725" y="622300"/>
                </a:lnTo>
                <a:lnTo>
                  <a:pt x="1609725" y="615950"/>
                </a:lnTo>
                <a:lnTo>
                  <a:pt x="38100" y="615950"/>
                </a:lnTo>
                <a:lnTo>
                  <a:pt x="38100" y="38100"/>
                </a:lnTo>
                <a:lnTo>
                  <a:pt x="1609725" y="38100"/>
                </a:lnTo>
                <a:lnTo>
                  <a:pt x="1609725" y="31750"/>
                </a:lnTo>
                <a:lnTo>
                  <a:pt x="1607228" y="19395"/>
                </a:lnTo>
                <a:lnTo>
                  <a:pt x="1600422" y="9302"/>
                </a:lnTo>
                <a:lnTo>
                  <a:pt x="1590329" y="2496"/>
                </a:lnTo>
                <a:lnTo>
                  <a:pt x="1577975" y="0"/>
                </a:lnTo>
                <a:close/>
              </a:path>
              <a:path w="1609725" h="654050" extrusionOk="0">
                <a:moveTo>
                  <a:pt x="1609725" y="38100"/>
                </a:moveTo>
                <a:lnTo>
                  <a:pt x="1571625" y="38100"/>
                </a:lnTo>
                <a:lnTo>
                  <a:pt x="1571625" y="615950"/>
                </a:lnTo>
                <a:lnTo>
                  <a:pt x="1609725" y="615950"/>
                </a:lnTo>
                <a:lnTo>
                  <a:pt x="1609725" y="38100"/>
                </a:lnTo>
                <a:close/>
              </a:path>
              <a:path w="1609725" h="654050" extrusionOk="0">
                <a:moveTo>
                  <a:pt x="1558925" y="50800"/>
                </a:moveTo>
                <a:lnTo>
                  <a:pt x="50800" y="50800"/>
                </a:lnTo>
                <a:lnTo>
                  <a:pt x="50800" y="603250"/>
                </a:lnTo>
                <a:lnTo>
                  <a:pt x="1558925" y="603250"/>
                </a:lnTo>
                <a:lnTo>
                  <a:pt x="1558925" y="590550"/>
                </a:lnTo>
                <a:lnTo>
                  <a:pt x="63500" y="590550"/>
                </a:lnTo>
                <a:lnTo>
                  <a:pt x="63500" y="63500"/>
                </a:lnTo>
                <a:lnTo>
                  <a:pt x="1558925" y="63500"/>
                </a:lnTo>
                <a:lnTo>
                  <a:pt x="1558925" y="50800"/>
                </a:lnTo>
                <a:close/>
              </a:path>
              <a:path w="1609725" h="654050" extrusionOk="0">
                <a:moveTo>
                  <a:pt x="1558925" y="63500"/>
                </a:moveTo>
                <a:lnTo>
                  <a:pt x="1546225" y="63500"/>
                </a:lnTo>
                <a:lnTo>
                  <a:pt x="1546225" y="590550"/>
                </a:lnTo>
                <a:lnTo>
                  <a:pt x="1558925" y="590550"/>
                </a:lnTo>
                <a:lnTo>
                  <a:pt x="1558925" y="63500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85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2"/>
          <p:cNvSpPr txBox="1"/>
          <p:nvPr/>
        </p:nvSpPr>
        <p:spPr>
          <a:xfrm>
            <a:off x="10941438" y="8378618"/>
            <a:ext cx="2601300" cy="4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9675" rIns="0" bIns="0" anchor="t" anchorCtr="0">
            <a:spAutoFit/>
          </a:bodyPr>
          <a:lstStyle/>
          <a:p>
            <a:pPr marL="0" marR="0" lvl="0" indent="0" algn="ctr" rtl="0">
              <a:spcBef>
                <a:spcPts val="285"/>
              </a:spcBef>
              <a:spcAft>
                <a:spcPts val="0"/>
              </a:spcAft>
              <a:buNone/>
            </a:pPr>
            <a:r>
              <a:rPr lang="ja-JP" sz="2742">
                <a:latin typeface="MS PGothic"/>
                <a:ea typeface="MS PGothic"/>
                <a:cs typeface="MS PGothic"/>
                <a:sym typeface="MS PGothic"/>
              </a:rPr>
              <a:t>Application Form</a:t>
            </a:r>
            <a:endParaRPr sz="2742">
              <a:solidFill>
                <a:srgbClr val="000000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grpSp>
        <p:nvGrpSpPr>
          <p:cNvPr id="200" name="Google Shape;200;p2"/>
          <p:cNvGrpSpPr/>
          <p:nvPr/>
        </p:nvGrpSpPr>
        <p:grpSpPr>
          <a:xfrm>
            <a:off x="4885063" y="4890887"/>
            <a:ext cx="4632783" cy="2207775"/>
            <a:chOff x="297106" y="3465610"/>
            <a:chExt cx="4042410" cy="963930"/>
          </a:xfrm>
        </p:grpSpPr>
        <p:sp>
          <p:nvSpPr>
            <p:cNvPr id="201" name="Google Shape;201;p2"/>
            <p:cNvSpPr/>
            <p:nvPr/>
          </p:nvSpPr>
          <p:spPr>
            <a:xfrm>
              <a:off x="297106" y="3465610"/>
              <a:ext cx="4042410" cy="963930"/>
            </a:xfrm>
            <a:custGeom>
              <a:avLst/>
              <a:gdLst/>
              <a:ahLst/>
              <a:cxnLst/>
              <a:rect l="l" t="t" r="r" b="b"/>
              <a:pathLst>
                <a:path w="4042410" h="963929" extrusionOk="0">
                  <a:moveTo>
                    <a:pt x="3565091" y="963898"/>
                  </a:moveTo>
                  <a:lnTo>
                    <a:pt x="472091" y="948811"/>
                  </a:lnTo>
                  <a:lnTo>
                    <a:pt x="425213" y="946261"/>
                  </a:lnTo>
                  <a:lnTo>
                    <a:pt x="379152" y="939158"/>
                  </a:lnTo>
                  <a:lnTo>
                    <a:pt x="334217" y="927632"/>
                  </a:lnTo>
                  <a:lnTo>
                    <a:pt x="290720" y="911814"/>
                  </a:lnTo>
                  <a:lnTo>
                    <a:pt x="248971" y="891833"/>
                  </a:lnTo>
                  <a:lnTo>
                    <a:pt x="209279" y="867822"/>
                  </a:lnTo>
                  <a:lnTo>
                    <a:pt x="171957" y="839909"/>
                  </a:lnTo>
                  <a:lnTo>
                    <a:pt x="137313" y="808225"/>
                  </a:lnTo>
                  <a:lnTo>
                    <a:pt x="105969" y="773274"/>
                  </a:lnTo>
                  <a:lnTo>
                    <a:pt x="78421" y="735681"/>
                  </a:lnTo>
                  <a:lnTo>
                    <a:pt x="54798" y="695757"/>
                  </a:lnTo>
                  <a:lnTo>
                    <a:pt x="35226" y="653815"/>
                  </a:lnTo>
                  <a:lnTo>
                    <a:pt x="19833" y="610165"/>
                  </a:lnTo>
                  <a:lnTo>
                    <a:pt x="8746" y="565120"/>
                  </a:lnTo>
                  <a:lnTo>
                    <a:pt x="2092" y="518992"/>
                  </a:lnTo>
                  <a:lnTo>
                    <a:pt x="0" y="472091"/>
                  </a:lnTo>
                  <a:lnTo>
                    <a:pt x="2550" y="425213"/>
                  </a:lnTo>
                  <a:lnTo>
                    <a:pt x="9653" y="379152"/>
                  </a:lnTo>
                  <a:lnTo>
                    <a:pt x="21179" y="334218"/>
                  </a:lnTo>
                  <a:lnTo>
                    <a:pt x="36997" y="290720"/>
                  </a:lnTo>
                  <a:lnTo>
                    <a:pt x="56977" y="248971"/>
                  </a:lnTo>
                  <a:lnTo>
                    <a:pt x="80989" y="209280"/>
                  </a:lnTo>
                  <a:lnTo>
                    <a:pt x="108902" y="171957"/>
                  </a:lnTo>
                  <a:lnTo>
                    <a:pt x="140586" y="137314"/>
                  </a:lnTo>
                  <a:lnTo>
                    <a:pt x="175537" y="105969"/>
                  </a:lnTo>
                  <a:lnTo>
                    <a:pt x="213130" y="78421"/>
                  </a:lnTo>
                  <a:lnTo>
                    <a:pt x="253054" y="54798"/>
                  </a:lnTo>
                  <a:lnTo>
                    <a:pt x="294996" y="35226"/>
                  </a:lnTo>
                  <a:lnTo>
                    <a:pt x="338645" y="19833"/>
                  </a:lnTo>
                  <a:lnTo>
                    <a:pt x="383690" y="8746"/>
                  </a:lnTo>
                  <a:lnTo>
                    <a:pt x="429819" y="2092"/>
                  </a:lnTo>
                  <a:lnTo>
                    <a:pt x="476719" y="0"/>
                  </a:lnTo>
                  <a:lnTo>
                    <a:pt x="3569720" y="15086"/>
                  </a:lnTo>
                  <a:lnTo>
                    <a:pt x="3616598" y="17636"/>
                  </a:lnTo>
                  <a:lnTo>
                    <a:pt x="3662659" y="24740"/>
                  </a:lnTo>
                  <a:lnTo>
                    <a:pt x="3707594" y="36266"/>
                  </a:lnTo>
                  <a:lnTo>
                    <a:pt x="3751091" y="52084"/>
                  </a:lnTo>
                  <a:lnTo>
                    <a:pt x="3792840" y="72064"/>
                  </a:lnTo>
                  <a:lnTo>
                    <a:pt x="3832532" y="96076"/>
                  </a:lnTo>
                  <a:lnTo>
                    <a:pt x="3869854" y="123989"/>
                  </a:lnTo>
                  <a:lnTo>
                    <a:pt x="3904498" y="155673"/>
                  </a:lnTo>
                  <a:lnTo>
                    <a:pt x="3935842" y="190624"/>
                  </a:lnTo>
                  <a:lnTo>
                    <a:pt x="3963390" y="228217"/>
                  </a:lnTo>
                  <a:lnTo>
                    <a:pt x="3987013" y="268140"/>
                  </a:lnTo>
                  <a:lnTo>
                    <a:pt x="4006585" y="310083"/>
                  </a:lnTo>
                  <a:lnTo>
                    <a:pt x="4021978" y="353732"/>
                  </a:lnTo>
                  <a:lnTo>
                    <a:pt x="4033065" y="398777"/>
                  </a:lnTo>
                  <a:lnTo>
                    <a:pt x="4039719" y="444906"/>
                  </a:lnTo>
                  <a:lnTo>
                    <a:pt x="4041811" y="491806"/>
                  </a:lnTo>
                  <a:lnTo>
                    <a:pt x="4039261" y="538684"/>
                  </a:lnTo>
                  <a:lnTo>
                    <a:pt x="4032158" y="584745"/>
                  </a:lnTo>
                  <a:lnTo>
                    <a:pt x="4020632" y="629680"/>
                  </a:lnTo>
                  <a:lnTo>
                    <a:pt x="4004814" y="673177"/>
                  </a:lnTo>
                  <a:lnTo>
                    <a:pt x="3984834" y="714927"/>
                  </a:lnTo>
                  <a:lnTo>
                    <a:pt x="3960822" y="754618"/>
                  </a:lnTo>
                  <a:lnTo>
                    <a:pt x="3932909" y="791940"/>
                  </a:lnTo>
                  <a:lnTo>
                    <a:pt x="3901225" y="826584"/>
                  </a:lnTo>
                  <a:lnTo>
                    <a:pt x="3866274" y="857928"/>
                  </a:lnTo>
                  <a:lnTo>
                    <a:pt x="3828681" y="885476"/>
                  </a:lnTo>
                  <a:lnTo>
                    <a:pt x="3788757" y="909099"/>
                  </a:lnTo>
                  <a:lnTo>
                    <a:pt x="3746815" y="928672"/>
                  </a:lnTo>
                  <a:lnTo>
                    <a:pt x="3703165" y="944065"/>
                  </a:lnTo>
                  <a:lnTo>
                    <a:pt x="3658121" y="955152"/>
                  </a:lnTo>
                  <a:lnTo>
                    <a:pt x="3611992" y="961805"/>
                  </a:lnTo>
                  <a:lnTo>
                    <a:pt x="3565091" y="963898"/>
                  </a:lnTo>
                  <a:close/>
                </a:path>
              </a:pathLst>
            </a:custGeom>
            <a:solidFill>
              <a:srgbClr val="DAE5F1"/>
            </a:solidFill>
            <a:ln w="9525" cap="flat" cmpd="sng">
              <a:solidFill>
                <a:srgbClr val="DAE5F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447027" y="3851947"/>
              <a:ext cx="38735" cy="238760"/>
            </a:xfrm>
            <a:custGeom>
              <a:avLst/>
              <a:gdLst/>
              <a:ahLst/>
              <a:cxnLst/>
              <a:rect l="l" t="t" r="r" b="b"/>
              <a:pathLst>
                <a:path w="38734" h="238760" extrusionOk="0">
                  <a:moveTo>
                    <a:pt x="38112" y="216636"/>
                  </a:moveTo>
                  <a:lnTo>
                    <a:pt x="21590" y="200101"/>
                  </a:lnTo>
                  <a:lnTo>
                    <a:pt x="16535" y="200101"/>
                  </a:lnTo>
                  <a:lnTo>
                    <a:pt x="0" y="216636"/>
                  </a:lnTo>
                  <a:lnTo>
                    <a:pt x="0" y="221691"/>
                  </a:lnTo>
                  <a:lnTo>
                    <a:pt x="16535" y="238213"/>
                  </a:lnTo>
                  <a:lnTo>
                    <a:pt x="21590" y="238213"/>
                  </a:lnTo>
                  <a:lnTo>
                    <a:pt x="38112" y="221691"/>
                  </a:lnTo>
                  <a:lnTo>
                    <a:pt x="38112" y="219163"/>
                  </a:lnTo>
                  <a:lnTo>
                    <a:pt x="38112" y="216636"/>
                  </a:lnTo>
                  <a:close/>
                </a:path>
                <a:path w="38734" h="238760" extrusionOk="0">
                  <a:moveTo>
                    <a:pt x="38112" y="16535"/>
                  </a:moveTo>
                  <a:lnTo>
                    <a:pt x="21590" y="0"/>
                  </a:lnTo>
                  <a:lnTo>
                    <a:pt x="16535" y="0"/>
                  </a:lnTo>
                  <a:lnTo>
                    <a:pt x="0" y="16535"/>
                  </a:lnTo>
                  <a:lnTo>
                    <a:pt x="0" y="21590"/>
                  </a:lnTo>
                  <a:lnTo>
                    <a:pt x="16535" y="38125"/>
                  </a:lnTo>
                  <a:lnTo>
                    <a:pt x="21590" y="38125"/>
                  </a:lnTo>
                  <a:lnTo>
                    <a:pt x="38112" y="21590"/>
                  </a:lnTo>
                  <a:lnTo>
                    <a:pt x="38112" y="19062"/>
                  </a:lnTo>
                  <a:lnTo>
                    <a:pt x="38112" y="16535"/>
                  </a:lnTo>
                  <a:close/>
                </a:path>
              </a:pathLst>
            </a:custGeom>
            <a:solidFill>
              <a:srgbClr val="DAE5F1"/>
            </a:solidFill>
            <a:ln w="9525" cap="flat" cmpd="sng">
              <a:solidFill>
                <a:srgbClr val="DAE5F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3" name="Google Shape;203;p2"/>
          <p:cNvSpPr txBox="1"/>
          <p:nvPr/>
        </p:nvSpPr>
        <p:spPr>
          <a:xfrm>
            <a:off x="5236050" y="5545475"/>
            <a:ext cx="2138400" cy="12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7925" rIns="0" bIns="0" anchor="t" anchorCtr="0">
            <a:spAutoFit/>
          </a:bodyPr>
          <a:lstStyle/>
          <a:p>
            <a:pPr marL="5080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1">
                <a:solidFill>
                  <a:schemeClr val="dk1"/>
                </a:solidFill>
              </a:rPr>
              <a:t>To make a reservation, use the Google form or fill in the application form on the back, and send it in by email, fax, post, or bring to our office, by </a:t>
            </a:r>
            <a:r>
              <a:rPr lang="ja-JP" sz="1000" b="1" u="sng">
                <a:solidFill>
                  <a:srgbClr val="FF0000"/>
                </a:solidFill>
              </a:rPr>
              <a:t>(Wed) Jan 1</a:t>
            </a:r>
            <a:r>
              <a:rPr lang="ja-JP" sz="1000">
                <a:solidFill>
                  <a:schemeClr val="dk1"/>
                </a:solidFill>
              </a:rPr>
              <a:t>.</a:t>
            </a:r>
            <a:endParaRPr sz="1000">
              <a:solidFill>
                <a:schemeClr val="dk1"/>
              </a:solidFill>
            </a:endParaRPr>
          </a:p>
          <a:p>
            <a:pPr marL="50800" marR="0" lvl="0" indent="0" algn="l" rtl="0">
              <a:lnSpc>
                <a:spcPct val="190909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2"/>
          <p:cNvSpPr txBox="1"/>
          <p:nvPr/>
        </p:nvSpPr>
        <p:spPr>
          <a:xfrm>
            <a:off x="4793769" y="5122650"/>
            <a:ext cx="3014100" cy="38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309880" algn="ctr" rtl="0">
              <a:lnSpc>
                <a:spcPct val="116399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ja-JP" sz="2400" b="1" u="sng">
                <a:solidFill>
                  <a:schemeClr val="dk1"/>
                </a:solidFill>
              </a:rPr>
              <a:t>Application Form</a:t>
            </a:r>
            <a:endParaRPr sz="2400" b="1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5" name="Google Shape;205;p2"/>
          <p:cNvGrpSpPr/>
          <p:nvPr/>
        </p:nvGrpSpPr>
        <p:grpSpPr>
          <a:xfrm>
            <a:off x="1001195" y="4869784"/>
            <a:ext cx="3792589" cy="2007288"/>
            <a:chOff x="149284" y="3470882"/>
            <a:chExt cx="4042410" cy="963930"/>
          </a:xfrm>
        </p:grpSpPr>
        <p:sp>
          <p:nvSpPr>
            <p:cNvPr id="206" name="Google Shape;206;p2"/>
            <p:cNvSpPr/>
            <p:nvPr/>
          </p:nvSpPr>
          <p:spPr>
            <a:xfrm>
              <a:off x="149284" y="3470882"/>
              <a:ext cx="4042410" cy="963930"/>
            </a:xfrm>
            <a:custGeom>
              <a:avLst/>
              <a:gdLst/>
              <a:ahLst/>
              <a:cxnLst/>
              <a:rect l="l" t="t" r="r" b="b"/>
              <a:pathLst>
                <a:path w="4042410" h="963929" extrusionOk="0">
                  <a:moveTo>
                    <a:pt x="3565091" y="963898"/>
                  </a:moveTo>
                  <a:lnTo>
                    <a:pt x="472091" y="948811"/>
                  </a:lnTo>
                  <a:lnTo>
                    <a:pt x="425213" y="946261"/>
                  </a:lnTo>
                  <a:lnTo>
                    <a:pt x="379152" y="939158"/>
                  </a:lnTo>
                  <a:lnTo>
                    <a:pt x="334217" y="927632"/>
                  </a:lnTo>
                  <a:lnTo>
                    <a:pt x="290720" y="911814"/>
                  </a:lnTo>
                  <a:lnTo>
                    <a:pt x="248971" y="891833"/>
                  </a:lnTo>
                  <a:lnTo>
                    <a:pt x="209279" y="867822"/>
                  </a:lnTo>
                  <a:lnTo>
                    <a:pt x="171957" y="839909"/>
                  </a:lnTo>
                  <a:lnTo>
                    <a:pt x="137313" y="808225"/>
                  </a:lnTo>
                  <a:lnTo>
                    <a:pt x="105969" y="773274"/>
                  </a:lnTo>
                  <a:lnTo>
                    <a:pt x="78421" y="735681"/>
                  </a:lnTo>
                  <a:lnTo>
                    <a:pt x="54798" y="695757"/>
                  </a:lnTo>
                  <a:lnTo>
                    <a:pt x="35226" y="653815"/>
                  </a:lnTo>
                  <a:lnTo>
                    <a:pt x="19833" y="610165"/>
                  </a:lnTo>
                  <a:lnTo>
                    <a:pt x="8746" y="565120"/>
                  </a:lnTo>
                  <a:lnTo>
                    <a:pt x="2092" y="518992"/>
                  </a:lnTo>
                  <a:lnTo>
                    <a:pt x="0" y="472091"/>
                  </a:lnTo>
                  <a:lnTo>
                    <a:pt x="2550" y="425213"/>
                  </a:lnTo>
                  <a:lnTo>
                    <a:pt x="9653" y="379152"/>
                  </a:lnTo>
                  <a:lnTo>
                    <a:pt x="21179" y="334218"/>
                  </a:lnTo>
                  <a:lnTo>
                    <a:pt x="36997" y="290720"/>
                  </a:lnTo>
                  <a:lnTo>
                    <a:pt x="56977" y="248971"/>
                  </a:lnTo>
                  <a:lnTo>
                    <a:pt x="80989" y="209280"/>
                  </a:lnTo>
                  <a:lnTo>
                    <a:pt x="108902" y="171957"/>
                  </a:lnTo>
                  <a:lnTo>
                    <a:pt x="140586" y="137314"/>
                  </a:lnTo>
                  <a:lnTo>
                    <a:pt x="175537" y="105969"/>
                  </a:lnTo>
                  <a:lnTo>
                    <a:pt x="213130" y="78421"/>
                  </a:lnTo>
                  <a:lnTo>
                    <a:pt x="253054" y="54798"/>
                  </a:lnTo>
                  <a:lnTo>
                    <a:pt x="294996" y="35226"/>
                  </a:lnTo>
                  <a:lnTo>
                    <a:pt x="338645" y="19833"/>
                  </a:lnTo>
                  <a:lnTo>
                    <a:pt x="383690" y="8746"/>
                  </a:lnTo>
                  <a:lnTo>
                    <a:pt x="429819" y="2092"/>
                  </a:lnTo>
                  <a:lnTo>
                    <a:pt x="476719" y="0"/>
                  </a:lnTo>
                  <a:lnTo>
                    <a:pt x="3569720" y="15086"/>
                  </a:lnTo>
                  <a:lnTo>
                    <a:pt x="3616598" y="17636"/>
                  </a:lnTo>
                  <a:lnTo>
                    <a:pt x="3662659" y="24740"/>
                  </a:lnTo>
                  <a:lnTo>
                    <a:pt x="3707594" y="36266"/>
                  </a:lnTo>
                  <a:lnTo>
                    <a:pt x="3751091" y="52084"/>
                  </a:lnTo>
                  <a:lnTo>
                    <a:pt x="3792840" y="72064"/>
                  </a:lnTo>
                  <a:lnTo>
                    <a:pt x="3832532" y="96076"/>
                  </a:lnTo>
                  <a:lnTo>
                    <a:pt x="3869854" y="123989"/>
                  </a:lnTo>
                  <a:lnTo>
                    <a:pt x="3904498" y="155673"/>
                  </a:lnTo>
                  <a:lnTo>
                    <a:pt x="3935842" y="190624"/>
                  </a:lnTo>
                  <a:lnTo>
                    <a:pt x="3963390" y="228217"/>
                  </a:lnTo>
                  <a:lnTo>
                    <a:pt x="3987013" y="268140"/>
                  </a:lnTo>
                  <a:lnTo>
                    <a:pt x="4006585" y="310083"/>
                  </a:lnTo>
                  <a:lnTo>
                    <a:pt x="4021978" y="353732"/>
                  </a:lnTo>
                  <a:lnTo>
                    <a:pt x="4033065" y="398777"/>
                  </a:lnTo>
                  <a:lnTo>
                    <a:pt x="4039719" y="444906"/>
                  </a:lnTo>
                  <a:lnTo>
                    <a:pt x="4041811" y="491806"/>
                  </a:lnTo>
                  <a:lnTo>
                    <a:pt x="4039261" y="538684"/>
                  </a:lnTo>
                  <a:lnTo>
                    <a:pt x="4032158" y="584745"/>
                  </a:lnTo>
                  <a:lnTo>
                    <a:pt x="4020632" y="629680"/>
                  </a:lnTo>
                  <a:lnTo>
                    <a:pt x="4004814" y="673177"/>
                  </a:lnTo>
                  <a:lnTo>
                    <a:pt x="3984834" y="714927"/>
                  </a:lnTo>
                  <a:lnTo>
                    <a:pt x="3960822" y="754618"/>
                  </a:lnTo>
                  <a:lnTo>
                    <a:pt x="3932909" y="791940"/>
                  </a:lnTo>
                  <a:lnTo>
                    <a:pt x="3901225" y="826584"/>
                  </a:lnTo>
                  <a:lnTo>
                    <a:pt x="3866274" y="857928"/>
                  </a:lnTo>
                  <a:lnTo>
                    <a:pt x="3828681" y="885476"/>
                  </a:lnTo>
                  <a:lnTo>
                    <a:pt x="3788757" y="909099"/>
                  </a:lnTo>
                  <a:lnTo>
                    <a:pt x="3746815" y="928672"/>
                  </a:lnTo>
                  <a:lnTo>
                    <a:pt x="3703165" y="944065"/>
                  </a:lnTo>
                  <a:lnTo>
                    <a:pt x="3658121" y="955152"/>
                  </a:lnTo>
                  <a:lnTo>
                    <a:pt x="3611992" y="961805"/>
                  </a:lnTo>
                  <a:lnTo>
                    <a:pt x="3565091" y="963898"/>
                  </a:lnTo>
                  <a:close/>
                </a:path>
              </a:pathLst>
            </a:custGeom>
            <a:solidFill>
              <a:srgbClr val="DAE5F1"/>
            </a:solidFill>
            <a:ln w="9525" cap="flat" cmpd="sng">
              <a:solidFill>
                <a:srgbClr val="DAE5F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447027" y="3851947"/>
              <a:ext cx="38735" cy="238760"/>
            </a:xfrm>
            <a:custGeom>
              <a:avLst/>
              <a:gdLst/>
              <a:ahLst/>
              <a:cxnLst/>
              <a:rect l="l" t="t" r="r" b="b"/>
              <a:pathLst>
                <a:path w="38734" h="238760" extrusionOk="0">
                  <a:moveTo>
                    <a:pt x="38112" y="216636"/>
                  </a:moveTo>
                  <a:lnTo>
                    <a:pt x="21590" y="200101"/>
                  </a:lnTo>
                  <a:lnTo>
                    <a:pt x="16535" y="200101"/>
                  </a:lnTo>
                  <a:lnTo>
                    <a:pt x="0" y="216636"/>
                  </a:lnTo>
                  <a:lnTo>
                    <a:pt x="0" y="221691"/>
                  </a:lnTo>
                  <a:lnTo>
                    <a:pt x="16535" y="238213"/>
                  </a:lnTo>
                  <a:lnTo>
                    <a:pt x="21590" y="238213"/>
                  </a:lnTo>
                  <a:lnTo>
                    <a:pt x="38112" y="221691"/>
                  </a:lnTo>
                  <a:lnTo>
                    <a:pt x="38112" y="219163"/>
                  </a:lnTo>
                  <a:lnTo>
                    <a:pt x="38112" y="216636"/>
                  </a:lnTo>
                  <a:close/>
                </a:path>
                <a:path w="38734" h="238760" extrusionOk="0">
                  <a:moveTo>
                    <a:pt x="38112" y="16535"/>
                  </a:moveTo>
                  <a:lnTo>
                    <a:pt x="21590" y="0"/>
                  </a:lnTo>
                  <a:lnTo>
                    <a:pt x="16535" y="0"/>
                  </a:lnTo>
                  <a:lnTo>
                    <a:pt x="0" y="16535"/>
                  </a:lnTo>
                  <a:lnTo>
                    <a:pt x="0" y="21590"/>
                  </a:lnTo>
                  <a:lnTo>
                    <a:pt x="16535" y="38125"/>
                  </a:lnTo>
                  <a:lnTo>
                    <a:pt x="21590" y="38125"/>
                  </a:lnTo>
                  <a:lnTo>
                    <a:pt x="38112" y="21590"/>
                  </a:lnTo>
                  <a:lnTo>
                    <a:pt x="38112" y="19062"/>
                  </a:lnTo>
                  <a:lnTo>
                    <a:pt x="38112" y="16535"/>
                  </a:lnTo>
                  <a:close/>
                </a:path>
              </a:pathLst>
            </a:custGeom>
            <a:solidFill>
              <a:srgbClr val="DAE5F1"/>
            </a:solidFill>
            <a:ln w="9525" cap="flat" cmpd="sng">
              <a:solidFill>
                <a:srgbClr val="DAE5F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8" name="Google Shape;208;p2"/>
          <p:cNvSpPr txBox="1"/>
          <p:nvPr/>
        </p:nvSpPr>
        <p:spPr>
          <a:xfrm>
            <a:off x="1501450" y="5662525"/>
            <a:ext cx="3014100" cy="6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255270" marR="0" lvl="0" indent="0" algn="l" rtl="0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None/>
            </a:pPr>
            <a:r>
              <a:rPr lang="ja-JP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Foreign residents and Japanese people with a connection to foreign residents</a:t>
            </a:r>
            <a:endParaRPr/>
          </a:p>
        </p:txBody>
      </p:sp>
      <p:sp>
        <p:nvSpPr>
          <p:cNvPr id="209" name="Google Shape;209;p2"/>
          <p:cNvSpPr txBox="1"/>
          <p:nvPr/>
        </p:nvSpPr>
        <p:spPr>
          <a:xfrm>
            <a:off x="1164675" y="5026275"/>
            <a:ext cx="35127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 can participate?</a:t>
            </a:r>
            <a:endParaRPr/>
          </a:p>
        </p:txBody>
      </p:sp>
      <p:pic>
        <p:nvPicPr>
          <p:cNvPr id="210" name="Google Shape;210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43472" y="5113251"/>
            <a:ext cx="1027123" cy="1027123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2"/>
          <p:cNvSpPr txBox="1"/>
          <p:nvPr/>
        </p:nvSpPr>
        <p:spPr>
          <a:xfrm>
            <a:off x="13466879" y="360950"/>
            <a:ext cx="1445700" cy="6123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89"/>
              <a:t>Afternoon Event</a:t>
            </a:r>
            <a:endParaRPr sz="1689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2"/>
          <p:cNvSpPr/>
          <p:nvPr/>
        </p:nvSpPr>
        <p:spPr>
          <a:xfrm>
            <a:off x="7374246" y="5695510"/>
            <a:ext cx="573235" cy="428326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13" name="Google Shape;213;p2"/>
          <p:cNvGraphicFramePr/>
          <p:nvPr/>
        </p:nvGraphicFramePr>
        <p:xfrm>
          <a:off x="1388625" y="15220150"/>
          <a:ext cx="12513725" cy="4316175"/>
        </p:xfrm>
        <a:graphic>
          <a:graphicData uri="http://schemas.openxmlformats.org/drawingml/2006/table">
            <a:tbl>
              <a:tblPr>
                <a:noFill/>
                <a:tableStyleId>{D1500A9F-E127-4BA1-80E2-D4921878C3C6}</a:tableStyleId>
              </a:tblPr>
              <a:tblGrid>
                <a:gridCol w="1674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2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6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28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/>
                        <a:t>Name</a:t>
                      </a:r>
                      <a:endParaRPr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7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/>
                        <a:t>Address</a:t>
                      </a:r>
                      <a:endParaRPr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51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/>
                        <a:t>Residence Status</a:t>
                      </a: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/>
                        <a:t>(For foreign residents only)</a:t>
                      </a:r>
                      <a:endParaRPr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77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/>
                        <a:t>Preferred Language </a:t>
                      </a:r>
                      <a:endParaRPr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/>
                        <a:t>・Japanese　　・English　　・Other (　　　)</a:t>
                      </a: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/>
                        <a:t>Note: we may use telephone interpretation services depending on your chosen language.</a:t>
                      </a:r>
                      <a:endParaRPr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77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/>
                        <a:t>Telephone / Email Address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/>
                        <a:t>Tel: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/>
                        <a:t>E-mail: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303</Words>
  <Application>Microsoft Office PowerPoint</Application>
  <PresentationFormat>ユーザー設定</PresentationFormat>
  <Paragraphs>52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MS PGothic</vt:lpstr>
      <vt:lpstr>Meiryo</vt:lpstr>
      <vt:lpstr>SimSun</vt:lpstr>
      <vt:lpstr>Calibri</vt:lpstr>
      <vt:lpstr>Arial</vt:lpstr>
      <vt:lpstr>Times New Roman</vt:lpstr>
      <vt:lpstr>1_Office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user2</dc:creator>
  <cp:lastModifiedBy>user2</cp:lastModifiedBy>
  <cp:revision>3</cp:revision>
  <dcterms:created xsi:type="dcterms:W3CDTF">2006-08-16T00:00:00Z</dcterms:created>
  <dcterms:modified xsi:type="dcterms:W3CDTF">2025-12-23T06:16:06Z</dcterms:modified>
</cp:coreProperties>
</file>