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4" initials="u" lastIdx="1" clrIdx="0">
    <p:extLst>
      <p:ext uri="{19B8F6BF-5375-455C-9EA6-DF929625EA0E}">
        <p15:presenceInfo xmlns:p15="http://schemas.microsoft.com/office/powerpoint/2012/main" userId="user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FF"/>
    <a:srgbClr val="FFFF99"/>
    <a:srgbClr val="CCFF99"/>
    <a:srgbClr val="00C800"/>
    <a:srgbClr val="99FF33"/>
    <a:srgbClr val="CCCCFF"/>
    <a:srgbClr val="12C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05634"/>
              </p:ext>
            </p:extLst>
          </p:nvPr>
        </p:nvGraphicFramePr>
        <p:xfrm>
          <a:off x="168146" y="3350103"/>
          <a:ext cx="4299462" cy="2574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273">
                <a:tc>
                  <a:txBody>
                    <a:bodyPr/>
                    <a:lstStyle/>
                    <a:p>
                      <a:r>
                        <a:rPr lang="en-US" altLang="ja-JP" sz="1200" dirty="0" err="1">
                          <a:latin typeface="Meiryo UI"/>
                          <a:ea typeface="Meiryo UI"/>
                        </a:rPr>
                        <a:t>Silakan</a:t>
                      </a: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lang="en-US" altLang="ja-JP" sz="1200" dirty="0" err="1">
                          <a:latin typeface="Meiryo UI"/>
                          <a:ea typeface="Meiryo UI"/>
                        </a:rPr>
                        <a:t>menulis</a:t>
                      </a: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lang="en-US" altLang="ja-JP" sz="1200" dirty="0" err="1">
                          <a:latin typeface="Meiryo UI"/>
                          <a:ea typeface="Meiryo UI"/>
                        </a:rPr>
                        <a:t>apa</a:t>
                      </a: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lang="en-US" altLang="ja-JP" sz="1200" dirty="0">
                          <a:latin typeface="Meiryo UI"/>
                          <a:ea typeface="Meiryo UI"/>
                        </a:rPr>
                        <a:t>yang</a:t>
                      </a: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lang="en-US" altLang="ja-JP" sz="1200" dirty="0" err="1">
                          <a:latin typeface="Meiryo UI"/>
                          <a:ea typeface="Meiryo UI"/>
                        </a:rPr>
                        <a:t>ingin</a:t>
                      </a: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lang="en-US" altLang="ja-JP" sz="1200" dirty="0" err="1">
                          <a:latin typeface="Meiryo UI"/>
                          <a:ea typeface="Meiryo UI"/>
                        </a:rPr>
                        <a:t>mengkonsultasikan</a:t>
                      </a:r>
                      <a:endParaRPr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505389" y="9555560"/>
            <a:ext cx="44400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・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Informasi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yang Anda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berikan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akan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dikelola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dengan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tepat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dan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hanya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akan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digunakan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untuk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</a:p>
          <a:p>
            <a:pPr>
              <a:defRPr lang="ja-JP" altLang="en-US"/>
            </a:pPr>
            <a:r>
              <a:rPr lang="ja-JP" altLang="en-US" sz="800" dirty="0">
                <a:solidFill>
                  <a:srgbClr val="000000"/>
                </a:solidFill>
                <a:latin typeface="Roboto"/>
              </a:rPr>
              <a:t>  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mengadakan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pertemuan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konsulutasi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ini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dan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tidak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akan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diberikan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kepada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pihak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ketiga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.</a:t>
            </a:r>
            <a:endParaRPr lang="ja-JP" altLang="en-US" sz="800" dirty="0">
              <a:latin typeface="Meiryo UI"/>
              <a:ea typeface="Meiryo UI"/>
            </a:endParaRPr>
          </a:p>
        </p:txBody>
      </p:sp>
      <p:sp>
        <p:nvSpPr>
          <p:cNvPr id="1132" name="四角形 48"/>
          <p:cNvSpPr/>
          <p:nvPr/>
        </p:nvSpPr>
        <p:spPr>
          <a:xfrm>
            <a:off x="1301674" y="277800"/>
            <a:ext cx="555632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en-US" altLang="ja-JP" sz="1600" b="1" dirty="0" err="1">
                <a:solidFill>
                  <a:schemeClr val="tx1"/>
                </a:solidFill>
                <a:latin typeface="Meiryo UI"/>
                <a:ea typeface="Meiryo UI"/>
              </a:rPr>
              <a:t>Pertemuan</a:t>
            </a:r>
            <a:r>
              <a:rPr lang="en-US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r>
              <a:rPr lang="en-US" altLang="ja-JP" sz="1600" b="1" dirty="0" err="1">
                <a:solidFill>
                  <a:schemeClr val="tx1"/>
                </a:solidFill>
                <a:latin typeface="Meiryo UI"/>
                <a:ea typeface="Meiryo UI"/>
              </a:rPr>
              <a:t>konsultasi</a:t>
            </a:r>
            <a:r>
              <a:rPr lang="en-US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r>
              <a:rPr lang="en-US" altLang="ja-JP" sz="1600" b="1" dirty="0" err="1">
                <a:solidFill>
                  <a:schemeClr val="tx1"/>
                </a:solidFill>
                <a:latin typeface="Meiryo UI"/>
                <a:ea typeface="Meiryo UI"/>
              </a:rPr>
              <a:t>undang-undang</a:t>
            </a:r>
            <a:endParaRPr lang="ja-JP" altLang="en-US" sz="16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【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Tanggal</a:t>
            </a:r>
            <a:r>
              <a:rPr lang="ja-JP" altLang="en-US" sz="1400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dan</a:t>
            </a:r>
            <a:r>
              <a:rPr lang="ja-JP" altLang="en-US" sz="1400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waktu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】 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Tanggal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 16 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Oktober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 (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hari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r>
              <a:rPr lang="en-US" altLang="ja-JP" sz="1400" b="1" dirty="0" err="1">
                <a:solidFill>
                  <a:schemeClr val="tx1"/>
                </a:solidFill>
                <a:latin typeface="Meiryo UI"/>
                <a:ea typeface="Meiryo UI"/>
              </a:rPr>
              <a:t>Sabtu</a:t>
            </a:r>
            <a:r>
              <a:rPr lang="en-US" altLang="ja-JP" sz="1400" b="1" dirty="0">
                <a:solidFill>
                  <a:schemeClr val="tx1"/>
                </a:solidFill>
                <a:latin typeface="Meiryo UI"/>
                <a:ea typeface="Meiryo UI"/>
              </a:rPr>
              <a:t>)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16165"/>
              </p:ext>
            </p:extLst>
          </p:nvPr>
        </p:nvGraphicFramePr>
        <p:xfrm>
          <a:off x="4467610" y="3348872"/>
          <a:ext cx="2219917" cy="2584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121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 err="1">
                          <a:latin typeface="Meiryo UI"/>
                          <a:ea typeface="Meiryo UI"/>
                        </a:rPr>
                        <a:t>Harap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en-US" altLang="ja-JP" sz="1050" dirty="0" err="1">
                          <a:latin typeface="Meiryo UI"/>
                          <a:ea typeface="Meiryo UI"/>
                        </a:rPr>
                        <a:t>mengisi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〇 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di zona </a:t>
                      </a:r>
                      <a:r>
                        <a:rPr kumimoji="1" lang="en-US" altLang="ja-JP" sz="1050" dirty="0" err="1">
                          <a:latin typeface="Meiryo UI"/>
                          <a:ea typeface="Meiryo UI"/>
                        </a:rPr>
                        <a:t>waktu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en-US" altLang="ja-JP" sz="1050" dirty="0" err="1">
                          <a:latin typeface="Meiryo UI"/>
                          <a:ea typeface="Meiryo UI"/>
                        </a:rPr>
                        <a:t>konsultasi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 yang </a:t>
                      </a:r>
                      <a:r>
                        <a:rPr kumimoji="1" lang="en-US" altLang="ja-JP" sz="1050" dirty="0" err="1">
                          <a:latin typeface="Meiryo UI"/>
                          <a:ea typeface="Meiryo UI"/>
                        </a:rPr>
                        <a:t>diinginkan</a:t>
                      </a:r>
                      <a:endParaRPr kumimoji="1" lang="ja-JP" altLang="en-US" sz="105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9:30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10:20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4:20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15:40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16:3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Bisa </a:t>
                      </a:r>
                      <a:r>
                        <a:rPr kumimoji="1" lang="en-US" altLang="ja-JP" sz="1200" dirty="0" err="1">
                          <a:latin typeface="Meiryo UI"/>
                          <a:ea typeface="Meiryo UI"/>
                        </a:rPr>
                        <a:t>kapan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en-US" altLang="ja-JP" sz="1200" dirty="0" err="1">
                          <a:latin typeface="Meiryo UI"/>
                          <a:ea typeface="Meiryo UI"/>
                        </a:rPr>
                        <a:t>saja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20375"/>
              </p:ext>
            </p:extLst>
          </p:nvPr>
        </p:nvGraphicFramePr>
        <p:xfrm>
          <a:off x="168146" y="5924577"/>
          <a:ext cx="6519381" cy="2753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92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Nama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8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Alamat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3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Status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en-US" altLang="ja-JP" sz="1400" dirty="0" err="1">
                          <a:latin typeface="Meiryo UI"/>
                          <a:ea typeface="Meiryo UI"/>
                        </a:rPr>
                        <a:t>pendudukan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93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Bahasa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en-US" altLang="ja-JP" sz="1100" dirty="0" err="1">
                          <a:latin typeface="Meiryo UI"/>
                          <a:ea typeface="Meiryo UI"/>
                        </a:rPr>
                        <a:t>Jepang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 　　                  □</a:t>
                      </a:r>
                      <a:r>
                        <a:rPr kumimoji="1" lang="en-US" altLang="ja-JP" sz="1100" dirty="0" err="1">
                          <a:latin typeface="Meiryo UI"/>
                          <a:ea typeface="Meiryo UI"/>
                        </a:rPr>
                        <a:t>Inggris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                    □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Mandarin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 </a:t>
                      </a:r>
                      <a:endParaRPr kumimoji="1" lang="en-US" altLang="ja-JP" sz="1100" dirty="0"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dan lain-lain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（　　　　　　　　　　　　）</a:t>
                      </a:r>
                      <a:endParaRPr kumimoji="1" lang="en-US" altLang="ja-JP" sz="1100" dirty="0"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*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konsultasi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lain,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interpretasi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telepon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321301">
                <a:tc>
                  <a:txBody>
                    <a:bodyPr/>
                    <a:lstStyle/>
                    <a:p>
                      <a:r>
                        <a:rPr kumimoji="1" lang="en-US" altLang="ja-JP" sz="1400" dirty="0" err="1">
                          <a:latin typeface="Meiryo UI"/>
                          <a:ea typeface="Meiryo UI"/>
                        </a:rPr>
                        <a:t>Telepon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1619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E-mail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 flipV="1">
            <a:off x="180653" y="1624241"/>
            <a:ext cx="6506874" cy="5547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68146" y="1740903"/>
            <a:ext cx="6519381" cy="1598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Silakan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mengirimkan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melalui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email, 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faks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atau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surat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Sebelum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tanggal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9 </a:t>
            </a:r>
            <a:r>
              <a:rPr lang="en-US" altLang="ja-JP" sz="1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Oktober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en-US" altLang="ja-JP" sz="1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hari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Sabtu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【Alamat】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Pusat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pelayanan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konsultasi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masyarakat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asing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chi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【e-mail】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consultation@kccfr.jp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Faks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surat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〒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chi-</a:t>
            </a:r>
            <a:r>
              <a:rPr kumimoji="1"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shi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Honmachi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4-1-37 1F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kontak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TEL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86202" y="8707547"/>
            <a:ext cx="3630046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900" dirty="0">
                <a:latin typeface="+mj-ea"/>
                <a:ea typeface="+mj-ea"/>
              </a:rPr>
              <a:t>■</a:t>
            </a:r>
            <a:r>
              <a:rPr lang="en-US" altLang="ja-JP" sz="900" dirty="0">
                <a:solidFill>
                  <a:srgbClr val="000000"/>
                </a:solidFill>
                <a:latin typeface="+mj-ea"/>
                <a:ea typeface="+mj-ea"/>
              </a:rPr>
              <a:t>Pada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aturan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ja-JP" sz="900" dirty="0" err="1">
                <a:solidFill>
                  <a:srgbClr val="000000"/>
                </a:solidFill>
                <a:latin typeface="+mj-ea"/>
                <a:ea typeface="+mj-ea"/>
              </a:rPr>
              <a:t>umum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siapa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cepat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dia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dapat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.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Mereka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yang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telah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membuat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reservasi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akan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diberitahu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jadwal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di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kemudian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ja-JP" sz="900" b="0" i="0" dirty="0" err="1">
                <a:solidFill>
                  <a:srgbClr val="000000"/>
                </a:solidFill>
                <a:effectLst/>
                <a:latin typeface="+mj-ea"/>
                <a:ea typeface="+mj-ea"/>
              </a:rPr>
              <a:t>hari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lang="fi-FI" altLang="ja-JP" sz="900" dirty="0">
                <a:solidFill>
                  <a:srgbClr val="000000"/>
                </a:solidFill>
                <a:latin typeface="+mj-ea"/>
                <a:ea typeface="+mj-ea"/>
              </a:rPr>
              <a:t>s</a:t>
            </a:r>
            <a:r>
              <a:rPr lang="fi-FI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etelah kami mengkonfirmasi isi konsultasi</a:t>
            </a:r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.</a:t>
            </a:r>
            <a:endParaRPr lang="en-US" altLang="ja-JP" sz="900" dirty="0">
              <a:latin typeface="+mj-ea"/>
              <a:ea typeface="+mj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75532D-0900-4E87-8089-0AEC57F7F294}"/>
              </a:ext>
            </a:extLst>
          </p:cNvPr>
          <p:cNvSpPr txBox="1"/>
          <p:nvPr/>
        </p:nvSpPr>
        <p:spPr>
          <a:xfrm>
            <a:off x="3716248" y="8732238"/>
            <a:ext cx="1585062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v-SE" altLang="ja-JP" sz="800" b="0" i="0" dirty="0">
                <a:solidFill>
                  <a:srgbClr val="000000"/>
                </a:solidFill>
                <a:effectLst/>
                <a:latin typeface="Roboto"/>
              </a:rPr>
              <a:t>Silakan bekerja sama untuk mencegah infeksi COVID-19, mendisinfeksi tangan Anda, mengukur suhu, dan mengenakan masker.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86202" y="9186228"/>
            <a:ext cx="363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900" dirty="0" err="1">
                <a:latin typeface="+mj-ea"/>
                <a:ea typeface="+mj-ea"/>
              </a:rPr>
              <a:t>Tidak</a:t>
            </a:r>
            <a:r>
              <a:rPr kumimoji="1" lang="en-US" altLang="ja-JP" sz="900" dirty="0">
                <a:latin typeface="+mj-ea"/>
                <a:ea typeface="+mj-ea"/>
              </a:rPr>
              <a:t> </a:t>
            </a:r>
            <a:r>
              <a:rPr kumimoji="1" lang="en-US" altLang="ja-JP" sz="900" dirty="0" err="1">
                <a:latin typeface="+mj-ea"/>
                <a:ea typeface="+mj-ea"/>
              </a:rPr>
              <a:t>ada</a:t>
            </a:r>
            <a:r>
              <a:rPr kumimoji="1" lang="en-US" altLang="ja-JP" sz="900" dirty="0">
                <a:latin typeface="+mj-ea"/>
                <a:ea typeface="+mj-ea"/>
              </a:rPr>
              <a:t> </a:t>
            </a:r>
            <a:r>
              <a:rPr kumimoji="1" lang="en-US" altLang="ja-JP" sz="900" dirty="0" err="1">
                <a:latin typeface="+mj-ea"/>
                <a:ea typeface="+mj-ea"/>
              </a:rPr>
              <a:t>tempat</a:t>
            </a:r>
            <a:r>
              <a:rPr kumimoji="1" lang="en-US" altLang="ja-JP" sz="900" dirty="0">
                <a:latin typeface="+mj-ea"/>
                <a:ea typeface="+mj-ea"/>
              </a:rPr>
              <a:t> </a:t>
            </a:r>
            <a:r>
              <a:rPr kumimoji="1" lang="en-US" altLang="ja-JP" sz="900" dirty="0" err="1">
                <a:latin typeface="+mj-ea"/>
                <a:ea typeface="+mj-ea"/>
              </a:rPr>
              <a:t>parkir</a:t>
            </a:r>
            <a:r>
              <a:rPr kumimoji="1" lang="en-US" altLang="ja-JP" sz="900" dirty="0">
                <a:latin typeface="+mj-ea"/>
                <a:ea typeface="+mj-ea"/>
              </a:rPr>
              <a:t> pada di </a:t>
            </a:r>
            <a:r>
              <a:rPr kumimoji="1" lang="en-US" altLang="ja-JP" sz="900" dirty="0" err="1">
                <a:latin typeface="+mj-ea"/>
                <a:ea typeface="+mj-ea"/>
              </a:rPr>
              <a:t>kenmin</a:t>
            </a:r>
            <a:r>
              <a:rPr kumimoji="1" lang="en-US" altLang="ja-JP" sz="900" dirty="0">
                <a:latin typeface="+mj-ea"/>
                <a:ea typeface="+mj-ea"/>
              </a:rPr>
              <a:t> </a:t>
            </a:r>
            <a:r>
              <a:rPr kumimoji="1" lang="en-US" altLang="ja-JP" sz="900" dirty="0" err="1">
                <a:latin typeface="+mj-ea"/>
                <a:ea typeface="+mj-ea"/>
              </a:rPr>
              <a:t>bunka</a:t>
            </a:r>
            <a:r>
              <a:rPr kumimoji="1" lang="en-US" altLang="ja-JP" sz="900" dirty="0">
                <a:latin typeface="+mj-ea"/>
                <a:ea typeface="+mj-ea"/>
              </a:rPr>
              <a:t> </a:t>
            </a:r>
            <a:r>
              <a:rPr kumimoji="1" lang="en-US" altLang="ja-JP" sz="900" dirty="0" err="1">
                <a:latin typeface="+mj-ea"/>
                <a:ea typeface="+mj-ea"/>
              </a:rPr>
              <a:t>h</a:t>
            </a:r>
            <a:r>
              <a:rPr kumimoji="1" lang="en-US" altLang="ja-JP" sz="900" dirty="0" err="1">
                <a:latin typeface="+mj-ea"/>
                <a:ea typeface="+mj-ea"/>
                <a:cs typeface="Times New Roman" panose="02020603050405020304" pitchFamily="18" charset="0"/>
              </a:rPr>
              <a:t>o</a:t>
            </a:r>
            <a:r>
              <a:rPr kumimoji="1" lang="en-US" altLang="ja-JP" sz="900" dirty="0" err="1">
                <a:latin typeface="+mj-ea"/>
                <a:ea typeface="+mj-ea"/>
              </a:rPr>
              <a:t>ru</a:t>
            </a:r>
            <a:r>
              <a:rPr kumimoji="1" lang="en-US" altLang="ja-JP" sz="900" dirty="0">
                <a:latin typeface="+mj-ea"/>
                <a:ea typeface="+mj-ea"/>
              </a:rPr>
              <a:t>.</a:t>
            </a:r>
            <a:r>
              <a:rPr lang="sv-SE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 Jadi silakan mengunakan transportasi umum atau parkir berbayar.</a:t>
            </a:r>
            <a:endParaRPr kumimoji="1" lang="en-US" altLang="ja-JP" sz="900" dirty="0"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266699" y="693891"/>
            <a:ext cx="1104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i="0" dirty="0" err="1">
                <a:solidFill>
                  <a:srgbClr val="000000"/>
                </a:solidFill>
                <a:effectLst/>
                <a:latin typeface="Roboto"/>
              </a:rPr>
              <a:t>Formulir</a:t>
            </a:r>
            <a:r>
              <a:rPr lang="en-US" altLang="ja-JP" sz="1200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altLang="ja-JP" sz="1200" b="1" i="0" dirty="0" err="1">
                <a:solidFill>
                  <a:srgbClr val="000000"/>
                </a:solidFill>
                <a:effectLst/>
                <a:latin typeface="Roboto"/>
              </a:rPr>
              <a:t>pendaftaran</a:t>
            </a:r>
            <a:endParaRPr lang="en-US" altLang="ja-JP" sz="1200" b="1" i="0" dirty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altLang="ja-JP" sz="1200" b="1" i="0" dirty="0" err="1">
                <a:solidFill>
                  <a:srgbClr val="000000"/>
                </a:solidFill>
                <a:effectLst/>
                <a:latin typeface="Roboto"/>
              </a:rPr>
              <a:t>partisipasi</a:t>
            </a:r>
            <a:r>
              <a:rPr lang="en-US" altLang="ja-JP" sz="1100" b="1" i="0" dirty="0">
                <a:solidFill>
                  <a:srgbClr val="000000"/>
                </a:solidFill>
                <a:effectLst/>
                <a:latin typeface="Roboto"/>
              </a:rPr>
              <a:t>   </a:t>
            </a:r>
            <a:endParaRPr kumimoji="1" lang="ja-JP" altLang="en-US" sz="1100" b="1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020303F-2D93-45B1-8CFC-33BAB65A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01310" y="8732238"/>
            <a:ext cx="1386218" cy="70788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266700" y="703227"/>
            <a:ext cx="1195351" cy="617142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F</a:t>
            </a:r>
            <a:endParaRPr kumimoji="1"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77568" y="2307335"/>
            <a:ext cx="989811" cy="81610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9292-5F04-4AE1-A0D3-46B156082DDB}"/>
              </a:ext>
            </a:extLst>
          </p:cNvPr>
          <p:cNvSpPr txBox="1"/>
          <p:nvPr/>
        </p:nvSpPr>
        <p:spPr>
          <a:xfrm>
            <a:off x="1441998" y="6666363"/>
            <a:ext cx="18309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＊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Orang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Jepang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tidak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perlu</a:t>
            </a:r>
            <a:r>
              <a:rPr lang="en-US" altLang="ja-JP" sz="8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altLang="ja-JP" sz="800" b="0" i="0" dirty="0" err="1">
                <a:solidFill>
                  <a:srgbClr val="000000"/>
                </a:solidFill>
                <a:effectLst/>
                <a:latin typeface="Roboto"/>
              </a:rPr>
              <a:t>mengisi</a:t>
            </a:r>
            <a:endParaRPr kumimoji="1" lang="ja-JP" altLang="en-US" sz="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267567" y="1011288"/>
            <a:ext cx="555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     </a:t>
            </a:r>
            <a:r>
              <a:rPr kumimoji="1" lang="en-US" altLang="ja-JP" sz="1600" b="1" dirty="0"/>
              <a:t>【</a:t>
            </a:r>
            <a:r>
              <a:rPr kumimoji="1" lang="en-US" altLang="ja-JP" sz="1600" b="1" dirty="0" err="1"/>
              <a:t>Tempat】K</a:t>
            </a:r>
            <a:r>
              <a:rPr kumimoji="1" lang="en-US" altLang="ja-JP" sz="1600" b="1" dirty="0" err="1">
                <a:ea typeface="メイリオ" panose="020B0604030504040204" pitchFamily="50" charset="-128"/>
                <a:cs typeface="Times New Roman" panose="02020603050405020304" pitchFamily="18" charset="0"/>
              </a:rPr>
              <a:t>o</a:t>
            </a:r>
            <a:r>
              <a:rPr kumimoji="1" lang="en-US" altLang="ja-JP" sz="1600" b="1" dirty="0" err="1"/>
              <a:t>chi</a:t>
            </a:r>
            <a:r>
              <a:rPr kumimoji="1" lang="ja-JP" altLang="en-US" sz="1600" b="1" dirty="0"/>
              <a:t> </a:t>
            </a:r>
            <a:r>
              <a:rPr kumimoji="1" lang="en-US" altLang="ja-JP" sz="1600" b="1" dirty="0" err="1"/>
              <a:t>kenritsu</a:t>
            </a:r>
            <a:r>
              <a:rPr kumimoji="1" lang="ja-JP" altLang="en-US" sz="1600" b="1" dirty="0"/>
              <a:t> </a:t>
            </a:r>
            <a:r>
              <a:rPr kumimoji="1" lang="en-US" altLang="ja-JP" sz="1600" b="1" dirty="0" err="1"/>
              <a:t>kenmin</a:t>
            </a:r>
            <a:r>
              <a:rPr kumimoji="1" lang="ja-JP" altLang="en-US" sz="1600" b="1" dirty="0"/>
              <a:t> </a:t>
            </a:r>
            <a:r>
              <a:rPr kumimoji="1" lang="en-US" altLang="ja-JP" sz="1600" b="1" dirty="0" err="1"/>
              <a:t>bunka</a:t>
            </a:r>
            <a:r>
              <a:rPr kumimoji="1" lang="ja-JP" altLang="en-US" sz="1600" b="1" dirty="0"/>
              <a:t> </a:t>
            </a:r>
            <a:r>
              <a:rPr kumimoji="1" lang="en-US" altLang="ja-JP" sz="1600" b="1" dirty="0" err="1"/>
              <a:t>h</a:t>
            </a:r>
            <a:r>
              <a:rPr kumimoji="1" lang="en-US" altLang="ja-JP" sz="1600" b="1" dirty="0" err="1">
                <a:cs typeface="Times New Roman" panose="02020603050405020304" pitchFamily="18" charset="0"/>
              </a:rPr>
              <a:t>o</a:t>
            </a:r>
            <a:r>
              <a:rPr kumimoji="1" lang="en-US" altLang="ja-JP" sz="1600" b="1" dirty="0" err="1"/>
              <a:t>ru</a:t>
            </a:r>
            <a:r>
              <a:rPr kumimoji="1" lang="en-US" altLang="ja-JP" sz="1600" b="1" dirty="0"/>
              <a:t>, </a:t>
            </a:r>
            <a:r>
              <a:rPr kumimoji="1" lang="en-US" altLang="ja-JP" sz="1600" b="1" dirty="0" err="1"/>
              <a:t>lantai</a:t>
            </a:r>
            <a:r>
              <a:rPr kumimoji="1" lang="en-US" altLang="ja-JP" sz="1600" b="1" dirty="0"/>
              <a:t> 1</a:t>
            </a:r>
          </a:p>
          <a:p>
            <a:r>
              <a:rPr kumimoji="1" lang="ja-JP" altLang="en-US" sz="1600" b="1" dirty="0"/>
              <a:t>　  </a:t>
            </a:r>
            <a:r>
              <a:rPr kumimoji="1" lang="en-US" altLang="ja-JP" sz="1600" b="1" dirty="0" err="1"/>
              <a:t>ruang</a:t>
            </a:r>
            <a:r>
              <a:rPr kumimoji="1" lang="en-US" altLang="ja-JP" sz="1600" b="1" dirty="0"/>
              <a:t> </a:t>
            </a:r>
            <a:r>
              <a:rPr kumimoji="1" lang="en-US" altLang="ja-JP" sz="1600" b="1" dirty="0" err="1"/>
              <a:t>serbaguna</a:t>
            </a:r>
            <a:r>
              <a:rPr kumimoji="1" lang="en-US" altLang="ja-JP" sz="1600" b="1" dirty="0"/>
              <a:t> 11</a:t>
            </a:r>
            <a:r>
              <a:rPr kumimoji="1" lang="ja-JP" altLang="en-US" sz="1600" b="1" dirty="0"/>
              <a:t>　　　　　　　　　　　　　　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646372" y="703227"/>
            <a:ext cx="4715947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1994</TotalTime>
  <Words>272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明朝</vt:lpstr>
      <vt:lpstr>メイリオ</vt:lpstr>
      <vt:lpstr>Arial</vt:lpstr>
      <vt:lpstr>Calibri</vt:lpstr>
      <vt:lpstr>Roboto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195</cp:revision>
  <cp:lastPrinted>2021-02-05T00:30:24Z</cp:lastPrinted>
  <dcterms:created xsi:type="dcterms:W3CDTF">2020-12-18T06:21:34Z</dcterms:created>
  <dcterms:modified xsi:type="dcterms:W3CDTF">2021-08-12T06:35:55Z</dcterms:modified>
</cp:coreProperties>
</file>