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3" r:id="rId2"/>
  </p:sldIdLst>
  <p:sldSz cx="7556500" cy="10693400"/>
  <p:notesSz cx="6799263" cy="9929813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mbria" panose="02040503050406030204" pitchFamily="18" charset="0"/>
      <p:regular r:id="rId7"/>
      <p:bold r:id="rId8"/>
      <p:italic r:id="rId9"/>
      <p:boldItalic r:id="rId10"/>
    </p:embeddedFont>
    <p:embeddedFont>
      <p:font typeface="Meiryo UI" panose="020B0604030504040204" pitchFamily="50" charset="-128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94622" autoAdjust="0"/>
  </p:normalViewPr>
  <p:slideViewPr>
    <p:cSldViewPr>
      <p:cViewPr>
        <p:scale>
          <a:sx n="91" d="100"/>
          <a:sy n="91" d="100"/>
        </p:scale>
        <p:origin x="120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presProps" Target="pres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四角形 51">
            <a:extLst>
              <a:ext uri="{FF2B5EF4-FFF2-40B4-BE49-F238E27FC236}">
                <a16:creationId xmlns:a16="http://schemas.microsoft.com/office/drawing/2014/main" id="{B09AA72D-91E8-4ADA-9F48-FF14F5881C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601037"/>
              </p:ext>
            </p:extLst>
          </p:nvPr>
        </p:nvGraphicFramePr>
        <p:xfrm>
          <a:off x="210356" y="6867375"/>
          <a:ext cx="7036836" cy="26596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7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9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426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Nama</a:t>
                      </a:r>
                      <a:endParaRPr kumimoji="1" lang="ja-JP" altLang="en-US" sz="11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19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Alamat</a:t>
                      </a:r>
                      <a:endParaRPr kumimoji="1" lang="ja-JP" altLang="en-US" sz="11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47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latin typeface="Meiryo UI"/>
                          <a:ea typeface="Meiryo UI"/>
                        </a:rPr>
                        <a:t>Status </a:t>
                      </a:r>
                      <a:r>
                        <a:rPr kumimoji="1" lang="en-US" altLang="ja-JP" sz="1000" dirty="0" err="1">
                          <a:latin typeface="Meiryo UI"/>
                          <a:ea typeface="Meiryo UI"/>
                        </a:rPr>
                        <a:t>Kependudukan</a:t>
                      </a:r>
                      <a:endParaRPr kumimoji="1" lang="ja-JP" altLang="en-US" sz="10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844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Bahasa</a:t>
                      </a:r>
                      <a:endParaRPr kumimoji="1" lang="ja-JP" altLang="en-US" sz="11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300"/>
                        </a:lnSpc>
                      </a:pP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□ </a:t>
                      </a:r>
                      <a:r>
                        <a:rPr kumimoji="1" lang="en-US" altLang="ja-JP" sz="1100" dirty="0" err="1">
                          <a:latin typeface="Meiryo UI"/>
                          <a:ea typeface="Meiryo UI"/>
                        </a:rPr>
                        <a:t>Jepang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 　　　　　　□ </a:t>
                      </a:r>
                      <a:r>
                        <a:rPr kumimoji="1" lang="en-US" altLang="ja-JP" sz="1100" dirty="0" err="1">
                          <a:latin typeface="Meiryo UI"/>
                          <a:ea typeface="Meiryo UI"/>
                        </a:rPr>
                        <a:t>Inggris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　　　　　　□ </a:t>
                      </a:r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Mandarin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　　　　　（　　　　　　　　　　　　　）</a:t>
                      </a:r>
                    </a:p>
                  </a:txBody>
                  <a:tcPr marL="98708" marR="98708" marT="49354" marB="493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2987302"/>
                  </a:ext>
                </a:extLst>
              </a:tr>
              <a:tr h="32162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err="1">
                          <a:latin typeface="Meiryo UI"/>
                          <a:ea typeface="Meiryo UI"/>
                        </a:rPr>
                        <a:t>Telepon</a:t>
                      </a:r>
                      <a:endParaRPr kumimoji="1" lang="ja-JP" altLang="en-US" sz="11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kumimoji="1" lang="ja-JP" altLang="en-US" sz="11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4763701"/>
                  </a:ext>
                </a:extLst>
              </a:tr>
              <a:tr h="32162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E-mail</a:t>
                      </a:r>
                      <a:endParaRPr kumimoji="1" lang="ja-JP" altLang="en-US" sz="11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kumimoji="1" lang="ja-JP" altLang="en-US" sz="11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29" name="四角形 38"/>
          <p:cNvGraphicFramePr>
            <a:graphicFrameLocks noGrp="1"/>
          </p:cNvGraphicFramePr>
          <p:nvPr/>
        </p:nvGraphicFramePr>
        <p:xfrm>
          <a:off x="209606" y="3256863"/>
          <a:ext cx="3315018" cy="36071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15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0159">
                <a:tc>
                  <a:txBody>
                    <a:bodyPr/>
                    <a:lstStyle/>
                    <a:p>
                      <a:r>
                        <a:rPr lang="en-US" altLang="ja-JP" sz="1100" dirty="0" err="1">
                          <a:latin typeface="Meiryo UI"/>
                          <a:ea typeface="Meiryo UI"/>
                        </a:rPr>
                        <a:t>Tuliskan</a:t>
                      </a:r>
                      <a:r>
                        <a:rPr lang="en-US" altLang="ja-JP" sz="1100" dirty="0">
                          <a:latin typeface="Meiryo UI"/>
                          <a:ea typeface="Meiryo UI"/>
                        </a:rPr>
                        <a:t> </a:t>
                      </a:r>
                      <a:r>
                        <a:rPr lang="en-US" altLang="ja-JP" sz="1100" dirty="0" err="1">
                          <a:latin typeface="Meiryo UI"/>
                          <a:ea typeface="Meiryo UI"/>
                        </a:rPr>
                        <a:t>hal</a:t>
                      </a:r>
                      <a:r>
                        <a:rPr lang="en-US" altLang="ja-JP" sz="1100" dirty="0">
                          <a:latin typeface="Meiryo UI"/>
                          <a:ea typeface="Meiryo UI"/>
                        </a:rPr>
                        <a:t> yang </a:t>
                      </a:r>
                      <a:r>
                        <a:rPr lang="en-US" altLang="ja-JP" sz="1100" dirty="0" err="1">
                          <a:latin typeface="Meiryo UI"/>
                          <a:ea typeface="Meiryo UI"/>
                        </a:rPr>
                        <a:t>ingin</a:t>
                      </a:r>
                      <a:r>
                        <a:rPr lang="en-US" altLang="ja-JP" sz="1100" dirty="0">
                          <a:latin typeface="Meiryo UI"/>
                          <a:ea typeface="Meiryo UI"/>
                        </a:rPr>
                        <a:t> </a:t>
                      </a:r>
                      <a:r>
                        <a:rPr lang="en-US" altLang="ja-JP" sz="1100" dirty="0" err="1">
                          <a:latin typeface="Meiryo UI"/>
                          <a:ea typeface="Meiryo UI"/>
                        </a:rPr>
                        <a:t>dikonsultasikan</a:t>
                      </a:r>
                      <a:endParaRPr lang="ja-JP" altLang="en-US" sz="11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7003">
                <a:tc>
                  <a:txBody>
                    <a:bodyPr/>
                    <a:lstStyle/>
                    <a:p>
                      <a:endParaRPr kumimoji="1" lang="ja-JP" altLang="en-US" sz="1100" dirty="0">
                        <a:latin typeface="Meiryo UI"/>
                        <a:ea typeface="Meiryo UI"/>
                      </a:endParaRPr>
                    </a:p>
                    <a:p>
                      <a:endParaRPr kumimoji="1" lang="ja-JP" altLang="en-US" sz="1900" dirty="0"/>
                    </a:p>
                    <a:p>
                      <a:endParaRPr kumimoji="1" lang="ja-JP" altLang="en-US" sz="1900" dirty="0"/>
                    </a:p>
                    <a:p>
                      <a:endParaRPr kumimoji="1" lang="ja-JP" altLang="en-US" sz="1900" dirty="0"/>
                    </a:p>
                    <a:p>
                      <a:endParaRPr kumimoji="1" lang="ja-JP" altLang="en-US" sz="1200" dirty="0">
                        <a:latin typeface="ＭＳ 明朝"/>
                        <a:ea typeface="ＭＳ 明朝"/>
                      </a:endParaRPr>
                    </a:p>
                    <a:p>
                      <a:endParaRPr kumimoji="1" lang="ja-JP" altLang="en-US" sz="1900" dirty="0"/>
                    </a:p>
                    <a:p>
                      <a:endParaRPr kumimoji="1" lang="ja-JP" altLang="en-US" sz="1900" dirty="0"/>
                    </a:p>
                  </a:txBody>
                  <a:tcPr marL="98708" marR="98708" marT="49354" marB="4935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34" name="四角形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447059"/>
              </p:ext>
            </p:extLst>
          </p:nvPr>
        </p:nvGraphicFramePr>
        <p:xfrm>
          <a:off x="3524624" y="3256865"/>
          <a:ext cx="3722569" cy="35953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1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1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4358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Hari dan </a:t>
                      </a:r>
                      <a:r>
                        <a:rPr kumimoji="1" lang="en-US" altLang="ja-JP" sz="1100" dirty="0" err="1">
                          <a:latin typeface="Meiryo UI"/>
                          <a:ea typeface="Meiryo UI"/>
                        </a:rPr>
                        <a:t>waktu</a:t>
                      </a:r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 Konsultasi</a:t>
                      </a:r>
                    </a:p>
                    <a:p>
                      <a:pPr algn="l"/>
                      <a:r>
                        <a:rPr kumimoji="1" lang="en-US" altLang="ja-JP" sz="800" dirty="0" err="1">
                          <a:latin typeface="Meiryo UI"/>
                          <a:ea typeface="Meiryo UI"/>
                        </a:rPr>
                        <a:t>Sila</a:t>
                      </a:r>
                      <a:r>
                        <a:rPr kumimoji="1" lang="en-US" altLang="ja-JP" sz="800" dirty="0">
                          <a:latin typeface="Meiryo UI"/>
                          <a:ea typeface="Meiryo UI"/>
                        </a:rPr>
                        <a:t> </a:t>
                      </a:r>
                      <a:r>
                        <a:rPr kumimoji="1" lang="en-US" altLang="ja-JP" sz="800" dirty="0" err="1">
                          <a:latin typeface="Meiryo UI"/>
                          <a:ea typeface="Meiryo UI"/>
                        </a:rPr>
                        <a:t>pilih</a:t>
                      </a:r>
                      <a:r>
                        <a:rPr kumimoji="1" lang="en-US" altLang="ja-JP" sz="800" dirty="0">
                          <a:latin typeface="Meiryo UI"/>
                          <a:ea typeface="Meiryo UI"/>
                        </a:rPr>
                        <a:t> </a:t>
                      </a:r>
                      <a:r>
                        <a:rPr kumimoji="1" lang="en-US" altLang="ja-JP" sz="800" dirty="0" err="1">
                          <a:latin typeface="Meiryo UI"/>
                          <a:ea typeface="Meiryo UI"/>
                        </a:rPr>
                        <a:t>hari</a:t>
                      </a:r>
                      <a:r>
                        <a:rPr kumimoji="1" lang="en-US" altLang="ja-JP" sz="800" dirty="0">
                          <a:latin typeface="Meiryo UI"/>
                          <a:ea typeface="Meiryo UI"/>
                        </a:rPr>
                        <a:t> yang </a:t>
                      </a:r>
                      <a:r>
                        <a:rPr kumimoji="1" lang="en-US" altLang="ja-JP" sz="800" dirty="0" err="1">
                          <a:latin typeface="Meiryo UI"/>
                          <a:ea typeface="Meiryo UI"/>
                        </a:rPr>
                        <a:t>dapat</a:t>
                      </a:r>
                      <a:r>
                        <a:rPr kumimoji="1" lang="en-US" altLang="ja-JP" sz="800" dirty="0">
                          <a:latin typeface="Meiryo UI"/>
                          <a:ea typeface="Meiryo UI"/>
                        </a:rPr>
                        <a:t> anda </a:t>
                      </a:r>
                      <a:r>
                        <a:rPr kumimoji="1" lang="en-US" altLang="ja-JP" sz="800" dirty="0" err="1">
                          <a:latin typeface="Meiryo UI"/>
                          <a:ea typeface="Meiryo UI"/>
                        </a:rPr>
                        <a:t>kunjungi,setelah</a:t>
                      </a:r>
                      <a:r>
                        <a:rPr kumimoji="1" lang="en-US" altLang="ja-JP" sz="800" dirty="0">
                          <a:latin typeface="Meiryo UI"/>
                          <a:ea typeface="Meiryo UI"/>
                        </a:rPr>
                        <a:t> </a:t>
                      </a:r>
                      <a:r>
                        <a:rPr kumimoji="1" lang="en-US" altLang="ja-JP" sz="800" dirty="0" err="1">
                          <a:latin typeface="Meiryo UI"/>
                          <a:ea typeface="Meiryo UI"/>
                        </a:rPr>
                        <a:t>menyesuaikan</a:t>
                      </a:r>
                      <a:r>
                        <a:rPr kumimoji="1" lang="en-US" altLang="ja-JP" sz="800" dirty="0">
                          <a:latin typeface="Meiryo UI"/>
                          <a:ea typeface="Meiryo UI"/>
                        </a:rPr>
                        <a:t> </a:t>
                      </a:r>
                      <a:r>
                        <a:rPr kumimoji="1" lang="en-US" altLang="ja-JP" sz="800" dirty="0" err="1">
                          <a:latin typeface="Meiryo UI"/>
                          <a:ea typeface="Meiryo UI"/>
                        </a:rPr>
                        <a:t>hari</a:t>
                      </a:r>
                      <a:r>
                        <a:rPr kumimoji="1" lang="en-US" altLang="ja-JP" sz="800" dirty="0">
                          <a:latin typeface="Meiryo UI"/>
                          <a:ea typeface="Meiryo UI"/>
                        </a:rPr>
                        <a:t> dan </a:t>
                      </a:r>
                      <a:r>
                        <a:rPr kumimoji="1" lang="en-US" altLang="ja-JP" sz="800" dirty="0" err="1">
                          <a:latin typeface="Meiryo UI"/>
                          <a:ea typeface="Meiryo UI"/>
                        </a:rPr>
                        <a:t>waktu</a:t>
                      </a:r>
                      <a:r>
                        <a:rPr kumimoji="1" lang="en-US" altLang="ja-JP" sz="800" dirty="0">
                          <a:latin typeface="Meiryo UI"/>
                          <a:ea typeface="Meiryo UI"/>
                        </a:rPr>
                        <a:t> </a:t>
                      </a:r>
                      <a:r>
                        <a:rPr kumimoji="1" lang="en-US" altLang="ja-JP" sz="800" dirty="0" err="1">
                          <a:latin typeface="Meiryo UI"/>
                          <a:ea typeface="Meiryo UI"/>
                        </a:rPr>
                        <a:t>konsultasi</a:t>
                      </a:r>
                      <a:r>
                        <a:rPr kumimoji="1" lang="en-US" altLang="ja-JP" sz="800" dirty="0">
                          <a:latin typeface="Meiryo UI"/>
                          <a:ea typeface="Meiryo UI"/>
                        </a:rPr>
                        <a:t>, kami </a:t>
                      </a:r>
                      <a:r>
                        <a:rPr kumimoji="1" lang="en-US" altLang="ja-JP" sz="800" dirty="0" err="1">
                          <a:latin typeface="Meiryo UI"/>
                          <a:ea typeface="Meiryo UI"/>
                        </a:rPr>
                        <a:t>akan</a:t>
                      </a:r>
                      <a:r>
                        <a:rPr kumimoji="1" lang="en-US" altLang="ja-JP" sz="800" dirty="0">
                          <a:latin typeface="Meiryo UI"/>
                          <a:ea typeface="Meiryo UI"/>
                        </a:rPr>
                        <a:t> </a:t>
                      </a:r>
                      <a:r>
                        <a:rPr kumimoji="1" lang="en-US" altLang="ja-JP" sz="800" dirty="0" err="1">
                          <a:latin typeface="Meiryo UI"/>
                          <a:ea typeface="Meiryo UI"/>
                        </a:rPr>
                        <a:t>menghubungi</a:t>
                      </a:r>
                      <a:r>
                        <a:rPr kumimoji="1" lang="en-US" altLang="ja-JP" sz="800" dirty="0">
                          <a:latin typeface="Meiryo UI"/>
                          <a:ea typeface="Meiryo UI"/>
                        </a:rPr>
                        <a:t> anda di </a:t>
                      </a:r>
                      <a:r>
                        <a:rPr kumimoji="1" lang="en-US" altLang="ja-JP" sz="800" dirty="0" err="1">
                          <a:latin typeface="Meiryo UI"/>
                          <a:ea typeface="Meiryo UI"/>
                        </a:rPr>
                        <a:t>kemudian</a:t>
                      </a:r>
                      <a:r>
                        <a:rPr kumimoji="1" lang="en-US" altLang="ja-JP" sz="800" dirty="0">
                          <a:latin typeface="Meiryo UI"/>
                          <a:ea typeface="Meiryo UI"/>
                        </a:rPr>
                        <a:t> </a:t>
                      </a:r>
                      <a:r>
                        <a:rPr kumimoji="1" lang="en-US" altLang="ja-JP" sz="800" dirty="0" err="1">
                          <a:latin typeface="Meiryo UI"/>
                          <a:ea typeface="Meiryo UI"/>
                        </a:rPr>
                        <a:t>hari.Konsultasi</a:t>
                      </a:r>
                      <a:r>
                        <a:rPr kumimoji="1" lang="en-US" altLang="ja-JP" sz="800" dirty="0">
                          <a:latin typeface="Meiryo UI"/>
                          <a:ea typeface="Meiryo UI"/>
                        </a:rPr>
                        <a:t> </a:t>
                      </a:r>
                      <a:r>
                        <a:rPr kumimoji="1" lang="en-US" altLang="ja-JP" sz="800" dirty="0" err="1">
                          <a:latin typeface="Meiryo UI"/>
                          <a:ea typeface="Meiryo UI"/>
                        </a:rPr>
                        <a:t>hanya</a:t>
                      </a:r>
                      <a:r>
                        <a:rPr kumimoji="1" lang="en-US" altLang="ja-JP" sz="800" dirty="0">
                          <a:latin typeface="Meiryo UI"/>
                          <a:ea typeface="Meiryo UI"/>
                        </a:rPr>
                        <a:t> 1 kali </a:t>
                      </a:r>
                      <a:r>
                        <a:rPr kumimoji="1" lang="en-US" altLang="ja-JP" sz="800" dirty="0" err="1">
                          <a:latin typeface="Meiryo UI"/>
                          <a:ea typeface="Meiryo UI"/>
                        </a:rPr>
                        <a:t>dalam</a:t>
                      </a:r>
                      <a:r>
                        <a:rPr kumimoji="1" lang="en-US" altLang="ja-JP" sz="800" dirty="0">
                          <a:latin typeface="Meiryo UI"/>
                          <a:ea typeface="Meiryo UI"/>
                        </a:rPr>
                        <a:t> </a:t>
                      </a:r>
                      <a:r>
                        <a:rPr kumimoji="1" lang="en-US" altLang="ja-JP" sz="800" dirty="0" err="1">
                          <a:latin typeface="Meiryo UI"/>
                          <a:ea typeface="Meiryo UI"/>
                        </a:rPr>
                        <a:t>kurun</a:t>
                      </a:r>
                      <a:r>
                        <a:rPr kumimoji="1" lang="en-US" altLang="ja-JP" sz="800" dirty="0">
                          <a:latin typeface="Meiryo UI"/>
                          <a:ea typeface="Meiryo UI"/>
                        </a:rPr>
                        <a:t> </a:t>
                      </a:r>
                      <a:r>
                        <a:rPr kumimoji="1" lang="en-US" altLang="ja-JP" sz="800" dirty="0" err="1">
                          <a:latin typeface="Meiryo UI"/>
                          <a:ea typeface="Meiryo UI"/>
                        </a:rPr>
                        <a:t>waktu</a:t>
                      </a:r>
                      <a:r>
                        <a:rPr kumimoji="1" lang="en-US" altLang="ja-JP" sz="800" dirty="0">
                          <a:latin typeface="Meiryo UI"/>
                          <a:ea typeface="Meiryo UI"/>
                        </a:rPr>
                        <a:t> 50 </a:t>
                      </a:r>
                      <a:r>
                        <a:rPr kumimoji="1" lang="en-US" altLang="ja-JP" sz="800" dirty="0" err="1">
                          <a:latin typeface="Meiryo UI"/>
                          <a:ea typeface="Meiryo UI"/>
                        </a:rPr>
                        <a:t>menit</a:t>
                      </a:r>
                      <a:r>
                        <a:rPr kumimoji="1" lang="en-US" altLang="ja-JP" sz="800" dirty="0">
                          <a:latin typeface="Meiryo UI"/>
                          <a:ea typeface="Meiryo UI"/>
                        </a:rPr>
                        <a:t>.</a:t>
                      </a:r>
                      <a:endParaRPr kumimoji="1" lang="en-US" altLang="ja-JP" sz="100" dirty="0">
                        <a:latin typeface="Meiryo UI"/>
                        <a:ea typeface="Meiryo UI"/>
                      </a:endParaRPr>
                    </a:p>
                    <a:p>
                      <a:pPr algn="l"/>
                      <a:r>
                        <a:rPr kumimoji="1" lang="en-US" altLang="ja-JP" sz="800" dirty="0">
                          <a:latin typeface="Meiryo UI"/>
                          <a:ea typeface="Meiryo UI"/>
                        </a:rPr>
                        <a:t>【Pagi</a:t>
                      </a:r>
                      <a:r>
                        <a:rPr kumimoji="1" lang="ja-JP" altLang="en-US" sz="800" dirty="0">
                          <a:latin typeface="Meiryo UI"/>
                          <a:ea typeface="Meiryo UI"/>
                        </a:rPr>
                        <a:t>＝</a:t>
                      </a:r>
                      <a:r>
                        <a:rPr kumimoji="1" lang="en-US" altLang="ja-JP" sz="800" dirty="0">
                          <a:latin typeface="Meiryo UI"/>
                          <a:ea typeface="Meiryo UI"/>
                        </a:rPr>
                        <a:t>9:00</a:t>
                      </a:r>
                      <a:r>
                        <a:rPr kumimoji="1" lang="ja-JP" altLang="en-US" sz="800" dirty="0">
                          <a:latin typeface="Meiryo UI"/>
                          <a:ea typeface="Meiryo UI"/>
                        </a:rPr>
                        <a:t>～</a:t>
                      </a:r>
                      <a:r>
                        <a:rPr kumimoji="1" lang="en-US" altLang="ja-JP" sz="800" dirty="0">
                          <a:latin typeface="Meiryo UI"/>
                          <a:ea typeface="Meiryo UI"/>
                        </a:rPr>
                        <a:t>12:00</a:t>
                      </a:r>
                      <a:r>
                        <a:rPr kumimoji="1" lang="ja-JP" altLang="en-US" sz="800" dirty="0">
                          <a:latin typeface="Meiryo UI"/>
                          <a:ea typeface="Meiryo UI"/>
                        </a:rPr>
                        <a:t>、</a:t>
                      </a:r>
                      <a:r>
                        <a:rPr kumimoji="1" lang="en-US" altLang="ja-JP" sz="800" dirty="0">
                          <a:latin typeface="Meiryo UI"/>
                          <a:ea typeface="Meiryo UI"/>
                        </a:rPr>
                        <a:t>Siang</a:t>
                      </a:r>
                      <a:r>
                        <a:rPr kumimoji="1" lang="ja-JP" altLang="en-US" sz="800" dirty="0">
                          <a:latin typeface="Meiryo UI"/>
                          <a:ea typeface="Meiryo UI"/>
                        </a:rPr>
                        <a:t>＝</a:t>
                      </a:r>
                      <a:r>
                        <a:rPr kumimoji="1" lang="en-US" altLang="ja-JP" sz="800" dirty="0">
                          <a:latin typeface="Meiryo UI"/>
                          <a:ea typeface="Meiryo UI"/>
                        </a:rPr>
                        <a:t>13:30</a:t>
                      </a:r>
                      <a:r>
                        <a:rPr kumimoji="1" lang="ja-JP" altLang="en-US" sz="800" dirty="0">
                          <a:latin typeface="Meiryo UI"/>
                          <a:ea typeface="Meiryo UI"/>
                        </a:rPr>
                        <a:t>～</a:t>
                      </a:r>
                      <a:r>
                        <a:rPr kumimoji="1" lang="en-US" altLang="ja-JP" sz="800" dirty="0">
                          <a:latin typeface="Meiryo UI"/>
                          <a:ea typeface="Meiryo UI"/>
                        </a:rPr>
                        <a:t>16:30</a:t>
                      </a:r>
                      <a:r>
                        <a:rPr kumimoji="1" lang="ja-JP" altLang="en-US" sz="800" dirty="0">
                          <a:latin typeface="Meiryo UI"/>
                          <a:ea typeface="Meiryo UI"/>
                        </a:rPr>
                        <a:t>、</a:t>
                      </a:r>
                      <a:r>
                        <a:rPr kumimoji="1" lang="en-US" altLang="ja-JP" sz="800" dirty="0" err="1">
                          <a:latin typeface="Meiryo UI"/>
                          <a:ea typeface="Meiryo UI"/>
                        </a:rPr>
                        <a:t>Sepanjang</a:t>
                      </a:r>
                      <a:r>
                        <a:rPr kumimoji="1" lang="en-US" altLang="ja-JP" sz="800" dirty="0">
                          <a:latin typeface="Meiryo UI"/>
                          <a:ea typeface="Meiryo UI"/>
                        </a:rPr>
                        <a:t> </a:t>
                      </a:r>
                      <a:r>
                        <a:rPr kumimoji="1" lang="en-US" altLang="ja-JP" sz="800" dirty="0" err="1">
                          <a:latin typeface="Meiryo UI"/>
                          <a:ea typeface="Meiryo UI"/>
                        </a:rPr>
                        <a:t>hari</a:t>
                      </a:r>
                      <a:r>
                        <a:rPr kumimoji="1" lang="ja-JP" altLang="en-US" sz="800" dirty="0">
                          <a:latin typeface="Meiryo UI"/>
                          <a:ea typeface="Meiryo UI"/>
                        </a:rPr>
                        <a:t>＝</a:t>
                      </a:r>
                      <a:r>
                        <a:rPr kumimoji="1" lang="en-US" altLang="ja-JP" sz="800" dirty="0">
                          <a:latin typeface="Meiryo UI"/>
                          <a:ea typeface="Meiryo UI"/>
                        </a:rPr>
                        <a:t>9:00</a:t>
                      </a:r>
                      <a:r>
                        <a:rPr kumimoji="1" lang="ja-JP" altLang="en-US" sz="800" dirty="0">
                          <a:latin typeface="Meiryo UI"/>
                          <a:ea typeface="Meiryo UI"/>
                        </a:rPr>
                        <a:t>～</a:t>
                      </a:r>
                      <a:r>
                        <a:rPr kumimoji="1" lang="en-US" altLang="ja-JP" sz="800" dirty="0">
                          <a:latin typeface="Meiryo UI"/>
                          <a:ea typeface="Meiryo UI"/>
                        </a:rPr>
                        <a:t>16:30】</a:t>
                      </a:r>
                      <a:endParaRPr kumimoji="1" lang="ja-JP" altLang="en-US" sz="8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latin typeface="Meiryo UI"/>
                        <a:ea typeface="Meiryo U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670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kumimoji="1" lang="en-US" altLang="ja-JP" sz="800" dirty="0">
                          <a:latin typeface="Meiryo UI"/>
                          <a:ea typeface="Meiryo UI"/>
                        </a:rPr>
                        <a:t>Senin, </a:t>
                      </a:r>
                    </a:p>
                    <a:p>
                      <a:pPr algn="ctr">
                        <a:lnSpc>
                          <a:spcPts val="800"/>
                        </a:lnSpc>
                      </a:pPr>
                      <a:r>
                        <a:rPr kumimoji="1" lang="en-US" altLang="ja-JP" sz="800" dirty="0">
                          <a:latin typeface="Meiryo UI"/>
                          <a:ea typeface="Meiryo UI"/>
                        </a:rPr>
                        <a:t>25 September 2023</a:t>
                      </a:r>
                      <a:endParaRPr kumimoji="1" lang="ja-JP" altLang="en-US" sz="8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dirty="0">
                          <a:latin typeface="Meiryo UI"/>
                          <a:ea typeface="Meiryo UI"/>
                        </a:rPr>
                        <a:t>□</a:t>
                      </a:r>
                      <a:r>
                        <a:rPr kumimoji="1" lang="en-US" altLang="ja-JP" sz="900" dirty="0">
                          <a:latin typeface="Meiryo UI"/>
                          <a:ea typeface="Meiryo UI"/>
                        </a:rPr>
                        <a:t>Pagi      </a:t>
                      </a:r>
                      <a:r>
                        <a:rPr kumimoji="1" lang="ja-JP" altLang="en-US" sz="900" dirty="0">
                          <a:latin typeface="Meiryo UI"/>
                          <a:ea typeface="Meiryo UI"/>
                        </a:rPr>
                        <a:t>□</a:t>
                      </a:r>
                      <a:r>
                        <a:rPr kumimoji="1" lang="en-US" altLang="ja-JP" sz="900" dirty="0">
                          <a:latin typeface="Meiryo UI"/>
                          <a:ea typeface="Meiryo UI"/>
                        </a:rPr>
                        <a:t>Siang</a:t>
                      </a:r>
                      <a:r>
                        <a:rPr kumimoji="1" lang="ja-JP" altLang="en-US" sz="900" dirty="0">
                          <a:latin typeface="Meiryo UI"/>
                          <a:ea typeface="Meiryo UI"/>
                        </a:rPr>
                        <a:t>　      □</a:t>
                      </a:r>
                      <a:r>
                        <a:rPr kumimoji="1" lang="en-US" altLang="ja-JP" sz="900" dirty="0" err="1">
                          <a:latin typeface="Meiryo UI"/>
                          <a:ea typeface="Meiryo UI"/>
                        </a:rPr>
                        <a:t>Sepanjang</a:t>
                      </a:r>
                      <a:r>
                        <a:rPr kumimoji="1" lang="ja-JP" altLang="en-US" sz="900" dirty="0">
                          <a:latin typeface="Meiryo UI"/>
                          <a:ea typeface="Meiryo UI"/>
                        </a:rPr>
                        <a:t> </a:t>
                      </a:r>
                      <a:r>
                        <a:rPr kumimoji="1" lang="en-US" altLang="ja-JP" sz="900" dirty="0" err="1">
                          <a:latin typeface="Meiryo UI"/>
                          <a:ea typeface="Meiryo UI"/>
                        </a:rPr>
                        <a:t>hari</a:t>
                      </a:r>
                      <a:endParaRPr kumimoji="1" lang="ja-JP" altLang="en-US" sz="9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670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kumimoji="1" lang="en-US" altLang="ja-JP" sz="800" dirty="0" err="1">
                          <a:latin typeface="Meiryo UI"/>
                          <a:ea typeface="Meiryo UI"/>
                        </a:rPr>
                        <a:t>Selasa</a:t>
                      </a:r>
                      <a:r>
                        <a:rPr kumimoji="1" lang="en-US" altLang="ja-JP" sz="800" dirty="0">
                          <a:latin typeface="Meiryo UI"/>
                          <a:ea typeface="Meiryo UI"/>
                        </a:rPr>
                        <a:t>, </a:t>
                      </a:r>
                    </a:p>
                    <a:p>
                      <a:pPr algn="ctr">
                        <a:lnSpc>
                          <a:spcPts val="800"/>
                        </a:lnSpc>
                      </a:pPr>
                      <a:r>
                        <a:rPr kumimoji="1" lang="en-US" altLang="ja-JP" sz="800" dirty="0">
                          <a:latin typeface="Meiryo UI"/>
                          <a:ea typeface="Meiryo UI"/>
                        </a:rPr>
                        <a:t>26 September 2023</a:t>
                      </a:r>
                      <a:endParaRPr kumimoji="1" lang="ja-JP" altLang="en-US" sz="8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dirty="0">
                          <a:latin typeface="Meiryo UI"/>
                          <a:ea typeface="Meiryo UI"/>
                        </a:rPr>
                        <a:t>□</a:t>
                      </a:r>
                      <a:r>
                        <a:rPr kumimoji="1" lang="en-US" altLang="ja-JP" sz="900" dirty="0">
                          <a:latin typeface="Meiryo UI"/>
                          <a:ea typeface="Meiryo UI"/>
                        </a:rPr>
                        <a:t>Pagi      </a:t>
                      </a:r>
                      <a:r>
                        <a:rPr kumimoji="1" lang="ja-JP" altLang="en-US" sz="900" dirty="0">
                          <a:latin typeface="Meiryo UI"/>
                          <a:ea typeface="Meiryo UI"/>
                        </a:rPr>
                        <a:t>□</a:t>
                      </a:r>
                      <a:r>
                        <a:rPr kumimoji="1" lang="en-US" altLang="ja-JP" sz="900" dirty="0">
                          <a:latin typeface="Meiryo UI"/>
                          <a:ea typeface="Meiryo UI"/>
                        </a:rPr>
                        <a:t>Siang</a:t>
                      </a:r>
                      <a:r>
                        <a:rPr kumimoji="1" lang="ja-JP" altLang="en-US" sz="900" dirty="0">
                          <a:latin typeface="Meiryo UI"/>
                          <a:ea typeface="Meiryo UI"/>
                        </a:rPr>
                        <a:t>　      □</a:t>
                      </a:r>
                      <a:r>
                        <a:rPr kumimoji="1" lang="en-US" altLang="ja-JP" sz="900" dirty="0" err="1">
                          <a:latin typeface="Meiryo UI"/>
                          <a:ea typeface="Meiryo UI"/>
                        </a:rPr>
                        <a:t>Sepanjang</a:t>
                      </a:r>
                      <a:r>
                        <a:rPr kumimoji="1" lang="ja-JP" altLang="en-US" sz="900" dirty="0">
                          <a:latin typeface="Meiryo UI"/>
                          <a:ea typeface="Meiryo UI"/>
                        </a:rPr>
                        <a:t> </a:t>
                      </a:r>
                      <a:r>
                        <a:rPr kumimoji="1" lang="en-US" altLang="ja-JP" sz="900" dirty="0" err="1">
                          <a:latin typeface="Meiryo UI"/>
                          <a:ea typeface="Meiryo UI"/>
                        </a:rPr>
                        <a:t>hari</a:t>
                      </a:r>
                      <a:endParaRPr kumimoji="1" lang="ja-JP" altLang="en-US" sz="9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670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kumimoji="1" lang="en-US" altLang="ja-JP" sz="800" dirty="0">
                          <a:latin typeface="Meiryo UI"/>
                          <a:ea typeface="Meiryo UI"/>
                        </a:rPr>
                        <a:t>Rabu,</a:t>
                      </a:r>
                    </a:p>
                    <a:p>
                      <a:pPr algn="ctr">
                        <a:lnSpc>
                          <a:spcPts val="800"/>
                        </a:lnSpc>
                      </a:pPr>
                      <a:r>
                        <a:rPr kumimoji="1" lang="en-US" altLang="ja-JP" sz="800" dirty="0">
                          <a:latin typeface="Meiryo UI"/>
                          <a:ea typeface="Meiryo UI"/>
                        </a:rPr>
                        <a:t> 27 September 2023</a:t>
                      </a:r>
                      <a:endParaRPr kumimoji="1" lang="ja-JP" altLang="en-US" sz="8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dirty="0">
                          <a:latin typeface="Meiryo UI"/>
                          <a:ea typeface="Meiryo UI"/>
                        </a:rPr>
                        <a:t>□</a:t>
                      </a:r>
                      <a:r>
                        <a:rPr kumimoji="1" lang="en-US" altLang="ja-JP" sz="900" dirty="0">
                          <a:latin typeface="Meiryo UI"/>
                          <a:ea typeface="Meiryo UI"/>
                        </a:rPr>
                        <a:t>Pagi      </a:t>
                      </a:r>
                      <a:r>
                        <a:rPr kumimoji="1" lang="ja-JP" altLang="en-US" sz="900" dirty="0">
                          <a:latin typeface="Meiryo UI"/>
                          <a:ea typeface="Meiryo UI"/>
                        </a:rPr>
                        <a:t>□</a:t>
                      </a:r>
                      <a:r>
                        <a:rPr kumimoji="1" lang="en-US" altLang="ja-JP" sz="900" dirty="0">
                          <a:latin typeface="Meiryo UI"/>
                          <a:ea typeface="Meiryo UI"/>
                        </a:rPr>
                        <a:t>Siang</a:t>
                      </a:r>
                      <a:r>
                        <a:rPr kumimoji="1" lang="ja-JP" altLang="en-US" sz="900" dirty="0">
                          <a:latin typeface="Meiryo UI"/>
                          <a:ea typeface="Meiryo UI"/>
                        </a:rPr>
                        <a:t>　      □</a:t>
                      </a:r>
                      <a:r>
                        <a:rPr kumimoji="1" lang="en-US" altLang="ja-JP" sz="900" dirty="0" err="1">
                          <a:latin typeface="Meiryo UI"/>
                          <a:ea typeface="Meiryo UI"/>
                        </a:rPr>
                        <a:t>Sepanjang</a:t>
                      </a:r>
                      <a:r>
                        <a:rPr kumimoji="1" lang="ja-JP" altLang="en-US" sz="900" dirty="0">
                          <a:latin typeface="Meiryo UI"/>
                          <a:ea typeface="Meiryo UI"/>
                        </a:rPr>
                        <a:t> </a:t>
                      </a:r>
                      <a:r>
                        <a:rPr kumimoji="1" lang="en-US" altLang="ja-JP" sz="900" dirty="0" err="1">
                          <a:latin typeface="Meiryo UI"/>
                          <a:ea typeface="Meiryo UI"/>
                        </a:rPr>
                        <a:t>hari</a:t>
                      </a:r>
                      <a:endParaRPr kumimoji="1" lang="ja-JP" altLang="en-US" sz="9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3550066085"/>
                  </a:ext>
                </a:extLst>
              </a:tr>
              <a:tr h="402670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kumimoji="1" lang="en-US" altLang="ja-JP" sz="800" dirty="0" err="1">
                          <a:latin typeface="Meiryo UI"/>
                          <a:ea typeface="Meiryo UI"/>
                        </a:rPr>
                        <a:t>Kamis</a:t>
                      </a:r>
                      <a:r>
                        <a:rPr kumimoji="1" lang="en-US" altLang="ja-JP" sz="800" dirty="0">
                          <a:latin typeface="Meiryo UI"/>
                          <a:ea typeface="Meiryo UI"/>
                        </a:rPr>
                        <a:t>,</a:t>
                      </a:r>
                    </a:p>
                    <a:p>
                      <a:pPr algn="ctr">
                        <a:lnSpc>
                          <a:spcPts val="800"/>
                        </a:lnSpc>
                      </a:pPr>
                      <a:r>
                        <a:rPr kumimoji="1" lang="en-US" altLang="ja-JP" sz="800" dirty="0">
                          <a:latin typeface="Meiryo UI"/>
                          <a:ea typeface="Meiryo UI"/>
                        </a:rPr>
                        <a:t> 28 September 2023</a:t>
                      </a:r>
                      <a:endParaRPr kumimoji="1" lang="ja-JP" altLang="en-US" sz="8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dirty="0">
                          <a:latin typeface="Meiryo UI"/>
                          <a:ea typeface="Meiryo UI"/>
                        </a:rPr>
                        <a:t>□</a:t>
                      </a:r>
                      <a:r>
                        <a:rPr kumimoji="1" lang="en-US" altLang="ja-JP" sz="900" dirty="0">
                          <a:latin typeface="Meiryo UI"/>
                          <a:ea typeface="Meiryo UI"/>
                        </a:rPr>
                        <a:t>Pagi      </a:t>
                      </a:r>
                      <a:r>
                        <a:rPr kumimoji="1" lang="ja-JP" altLang="en-US" sz="900" dirty="0">
                          <a:latin typeface="Meiryo UI"/>
                          <a:ea typeface="Meiryo UI"/>
                        </a:rPr>
                        <a:t>□</a:t>
                      </a:r>
                      <a:r>
                        <a:rPr kumimoji="1" lang="en-US" altLang="ja-JP" sz="900" dirty="0">
                          <a:latin typeface="Meiryo UI"/>
                          <a:ea typeface="Meiryo UI"/>
                        </a:rPr>
                        <a:t>Siang</a:t>
                      </a:r>
                      <a:r>
                        <a:rPr kumimoji="1" lang="ja-JP" altLang="en-US" sz="900" dirty="0">
                          <a:latin typeface="Meiryo UI"/>
                          <a:ea typeface="Meiryo UI"/>
                        </a:rPr>
                        <a:t>　      □</a:t>
                      </a:r>
                      <a:r>
                        <a:rPr kumimoji="1" lang="en-US" altLang="ja-JP" sz="900" dirty="0" err="1">
                          <a:latin typeface="Meiryo UI"/>
                          <a:ea typeface="Meiryo UI"/>
                        </a:rPr>
                        <a:t>Sepanjang</a:t>
                      </a:r>
                      <a:r>
                        <a:rPr kumimoji="1" lang="ja-JP" altLang="en-US" sz="900" dirty="0">
                          <a:latin typeface="Meiryo UI"/>
                          <a:ea typeface="Meiryo UI"/>
                        </a:rPr>
                        <a:t> </a:t>
                      </a:r>
                      <a:r>
                        <a:rPr kumimoji="1" lang="en-US" altLang="ja-JP" sz="900" dirty="0" err="1">
                          <a:latin typeface="Meiryo UI"/>
                          <a:ea typeface="Meiryo UI"/>
                        </a:rPr>
                        <a:t>hari</a:t>
                      </a:r>
                      <a:endParaRPr kumimoji="1" lang="ja-JP" altLang="en-US" sz="9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3565976815"/>
                  </a:ext>
                </a:extLst>
              </a:tr>
              <a:tr h="402670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kumimoji="1" lang="en-US" altLang="ja-JP" sz="800" dirty="0">
                          <a:latin typeface="Meiryo UI"/>
                          <a:ea typeface="Meiryo UI"/>
                        </a:rPr>
                        <a:t>Jumat , </a:t>
                      </a:r>
                    </a:p>
                    <a:p>
                      <a:pPr algn="ctr">
                        <a:lnSpc>
                          <a:spcPts val="800"/>
                        </a:lnSpc>
                      </a:pPr>
                      <a:r>
                        <a:rPr kumimoji="1" lang="en-US" altLang="ja-JP" sz="800" dirty="0">
                          <a:latin typeface="Meiryo UI"/>
                          <a:ea typeface="Meiryo UI"/>
                        </a:rPr>
                        <a:t>29 September 2023</a:t>
                      </a:r>
                      <a:endParaRPr kumimoji="1" lang="ja-JP" altLang="en-US" sz="8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dirty="0">
                          <a:latin typeface="Meiryo UI"/>
                          <a:ea typeface="Meiryo UI"/>
                        </a:rPr>
                        <a:t>□</a:t>
                      </a:r>
                      <a:r>
                        <a:rPr kumimoji="1" lang="en-US" altLang="ja-JP" sz="900" dirty="0">
                          <a:latin typeface="Meiryo UI"/>
                          <a:ea typeface="Meiryo UI"/>
                        </a:rPr>
                        <a:t>Pagi      </a:t>
                      </a:r>
                      <a:r>
                        <a:rPr kumimoji="1" lang="ja-JP" altLang="en-US" sz="900" dirty="0">
                          <a:latin typeface="Meiryo UI"/>
                          <a:ea typeface="Meiryo UI"/>
                        </a:rPr>
                        <a:t>□</a:t>
                      </a:r>
                      <a:r>
                        <a:rPr kumimoji="1" lang="en-US" altLang="ja-JP" sz="900" dirty="0">
                          <a:latin typeface="Meiryo UI"/>
                          <a:ea typeface="Meiryo UI"/>
                        </a:rPr>
                        <a:t>Siang</a:t>
                      </a:r>
                      <a:r>
                        <a:rPr kumimoji="1" lang="ja-JP" altLang="en-US" sz="900" dirty="0">
                          <a:latin typeface="Meiryo UI"/>
                          <a:ea typeface="Meiryo UI"/>
                        </a:rPr>
                        <a:t>　      □</a:t>
                      </a:r>
                      <a:r>
                        <a:rPr kumimoji="1" lang="en-US" altLang="ja-JP" sz="900" dirty="0" err="1">
                          <a:latin typeface="Meiryo UI"/>
                          <a:ea typeface="Meiryo UI"/>
                        </a:rPr>
                        <a:t>Sepanjang</a:t>
                      </a:r>
                      <a:r>
                        <a:rPr kumimoji="1" lang="ja-JP" altLang="en-US" sz="900" dirty="0">
                          <a:latin typeface="Meiryo UI"/>
                          <a:ea typeface="Meiryo UI"/>
                        </a:rPr>
                        <a:t> </a:t>
                      </a:r>
                      <a:r>
                        <a:rPr kumimoji="1" lang="en-US" altLang="ja-JP" sz="900" dirty="0" err="1">
                          <a:latin typeface="Meiryo UI"/>
                          <a:ea typeface="Meiryo UI"/>
                        </a:rPr>
                        <a:t>hari</a:t>
                      </a:r>
                      <a:endParaRPr kumimoji="1" lang="ja-JP" altLang="en-US" sz="9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4237939149"/>
                  </a:ext>
                </a:extLst>
              </a:tr>
              <a:tr h="402670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kumimoji="1" lang="en-US" altLang="ja-JP" sz="800" dirty="0" err="1">
                          <a:latin typeface="Meiryo UI"/>
                          <a:ea typeface="Meiryo UI"/>
                        </a:rPr>
                        <a:t>Sabtu</a:t>
                      </a:r>
                      <a:r>
                        <a:rPr kumimoji="1" lang="en-US" altLang="ja-JP" sz="800" dirty="0">
                          <a:latin typeface="Meiryo UI"/>
                          <a:ea typeface="Meiryo UI"/>
                        </a:rPr>
                        <a:t>, </a:t>
                      </a:r>
                    </a:p>
                    <a:p>
                      <a:pPr algn="ctr">
                        <a:lnSpc>
                          <a:spcPts val="800"/>
                        </a:lnSpc>
                      </a:pPr>
                      <a:r>
                        <a:rPr kumimoji="1" lang="en-US" altLang="ja-JP" sz="800" dirty="0">
                          <a:latin typeface="Meiryo UI"/>
                          <a:ea typeface="Meiryo UI"/>
                        </a:rPr>
                        <a:t>30 September 2023</a:t>
                      </a:r>
                      <a:endParaRPr kumimoji="1" lang="ja-JP" altLang="en-US" sz="8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dirty="0">
                          <a:latin typeface="Meiryo UI"/>
                          <a:ea typeface="Meiryo UI"/>
                        </a:rPr>
                        <a:t>□</a:t>
                      </a:r>
                      <a:r>
                        <a:rPr kumimoji="1" lang="en-US" altLang="ja-JP" sz="900" dirty="0">
                          <a:latin typeface="Meiryo UI"/>
                          <a:ea typeface="Meiryo UI"/>
                        </a:rPr>
                        <a:t>Pagi      </a:t>
                      </a:r>
                      <a:r>
                        <a:rPr kumimoji="1" lang="ja-JP" altLang="en-US" sz="900" dirty="0">
                          <a:latin typeface="Meiryo UI"/>
                          <a:ea typeface="Meiryo UI"/>
                        </a:rPr>
                        <a:t>□</a:t>
                      </a:r>
                      <a:r>
                        <a:rPr kumimoji="1" lang="en-US" altLang="ja-JP" sz="900" dirty="0">
                          <a:latin typeface="Meiryo UI"/>
                          <a:ea typeface="Meiryo UI"/>
                        </a:rPr>
                        <a:t>Siang</a:t>
                      </a:r>
                      <a:r>
                        <a:rPr kumimoji="1" lang="ja-JP" altLang="en-US" sz="900" dirty="0">
                          <a:latin typeface="Meiryo UI"/>
                          <a:ea typeface="Meiryo UI"/>
                        </a:rPr>
                        <a:t>　      □</a:t>
                      </a:r>
                      <a:r>
                        <a:rPr kumimoji="1" lang="en-US" altLang="ja-JP" sz="900" dirty="0" err="1">
                          <a:latin typeface="Meiryo UI"/>
                          <a:ea typeface="Meiryo UI"/>
                        </a:rPr>
                        <a:t>Sepanjang</a:t>
                      </a:r>
                      <a:r>
                        <a:rPr kumimoji="1" lang="ja-JP" altLang="en-US" sz="900" dirty="0">
                          <a:latin typeface="Meiryo UI"/>
                          <a:ea typeface="Meiryo UI"/>
                        </a:rPr>
                        <a:t> </a:t>
                      </a:r>
                      <a:r>
                        <a:rPr kumimoji="1" lang="en-US" altLang="ja-JP" sz="900" dirty="0" err="1">
                          <a:latin typeface="Meiryo UI"/>
                          <a:ea typeface="Meiryo UI"/>
                        </a:rPr>
                        <a:t>hari</a:t>
                      </a:r>
                      <a:endParaRPr kumimoji="1" lang="ja-JP" altLang="en-US" sz="9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312">
                <a:tc gridSpan="2">
                  <a:txBody>
                    <a:bodyPr/>
                    <a:lstStyle/>
                    <a:p>
                      <a:pPr algn="l"/>
                      <a:r>
                        <a:rPr kumimoji="1" lang="en-US" altLang="ja-JP" sz="1000" dirty="0">
                          <a:latin typeface="Meiryo UI"/>
                          <a:ea typeface="Meiryo UI"/>
                        </a:rPr>
                        <a:t>【</a:t>
                      </a:r>
                      <a:r>
                        <a:rPr kumimoji="1" lang="en-US" altLang="ja-JP" sz="1000" dirty="0" err="1">
                          <a:latin typeface="Meiryo UI"/>
                          <a:ea typeface="Meiryo UI"/>
                        </a:rPr>
                        <a:t>Catatan</a:t>
                      </a:r>
                      <a:r>
                        <a:rPr kumimoji="1" lang="en-US" altLang="ja-JP" sz="1000" dirty="0">
                          <a:latin typeface="Meiryo UI"/>
                          <a:ea typeface="Meiryo UI"/>
                        </a:rPr>
                        <a:t>】</a:t>
                      </a:r>
                      <a:endParaRPr kumimoji="1" lang="ja-JP" altLang="en-US" sz="10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Meiryo UI"/>
                        <a:ea typeface="Meiryo U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43" name="直線 36"/>
          <p:cNvSpPr/>
          <p:nvPr/>
        </p:nvSpPr>
        <p:spPr>
          <a:xfrm>
            <a:off x="259457" y="1510094"/>
            <a:ext cx="7037586" cy="0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ja-JP" altLang="en-US" sz="1943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A020303F-2D93-45B1-8CFC-33BAB65A226C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3257" y="9568818"/>
            <a:ext cx="1184501" cy="66664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2C241888-51A5-472D-A43C-5E07D0CE3E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50505" y="1970149"/>
            <a:ext cx="1193494" cy="1030354"/>
          </a:xfrm>
          <a:prstGeom prst="rect">
            <a:avLst/>
          </a:prstGeom>
        </p:spPr>
      </p:pic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89B9296B-6923-4C22-B6B4-8320BABE5821}"/>
              </a:ext>
            </a:extLst>
          </p:cNvPr>
          <p:cNvCxnSpPr>
            <a:cxnSpLocks/>
          </p:cNvCxnSpPr>
          <p:nvPr/>
        </p:nvCxnSpPr>
        <p:spPr>
          <a:xfrm>
            <a:off x="1622180" y="629514"/>
            <a:ext cx="5421819" cy="0"/>
          </a:xfrm>
          <a:prstGeom prst="line">
            <a:avLst/>
          </a:prstGeom>
          <a:ln w="95250" cap="sq" cmpd="thickThin">
            <a:solidFill>
              <a:schemeClr val="tx1"/>
            </a:solidFill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四角形 48">
            <a:extLst>
              <a:ext uri="{FF2B5EF4-FFF2-40B4-BE49-F238E27FC236}">
                <a16:creationId xmlns:a16="http://schemas.microsoft.com/office/drawing/2014/main" id="{29A0DB63-4E45-46DA-97EF-66712683A570}"/>
              </a:ext>
            </a:extLst>
          </p:cNvPr>
          <p:cNvSpPr/>
          <p:nvPr/>
        </p:nvSpPr>
        <p:spPr>
          <a:xfrm>
            <a:off x="856208" y="351170"/>
            <a:ext cx="6852440" cy="88097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r>
              <a:rPr lang="en-US" altLang="ja-JP" sz="1727" b="1" dirty="0">
                <a:solidFill>
                  <a:schemeClr val="tx1"/>
                </a:solidFill>
                <a:latin typeface="Meiryo UI"/>
                <a:ea typeface="Meiryo UI"/>
              </a:rPr>
              <a:t>Pekan Konsultasi Hukum Gratis </a:t>
            </a:r>
            <a:r>
              <a:rPr lang="en-US" altLang="ja-JP" sz="1727" b="1" dirty="0" err="1">
                <a:solidFill>
                  <a:schemeClr val="tx1"/>
                </a:solidFill>
                <a:latin typeface="Meiryo UI"/>
                <a:ea typeface="Meiryo UI"/>
              </a:rPr>
              <a:t>bagi</a:t>
            </a:r>
            <a:r>
              <a:rPr lang="en-US" altLang="ja-JP" sz="1727" b="1" dirty="0">
                <a:solidFill>
                  <a:schemeClr val="tx1"/>
                </a:solidFill>
                <a:latin typeface="Meiryo UI"/>
                <a:ea typeface="Meiryo UI"/>
              </a:rPr>
              <a:t> Orang </a:t>
            </a:r>
            <a:r>
              <a:rPr lang="en-US" altLang="ja-JP" sz="1727" b="1" dirty="0" err="1">
                <a:solidFill>
                  <a:schemeClr val="tx1"/>
                </a:solidFill>
                <a:latin typeface="Meiryo UI"/>
                <a:ea typeface="Meiryo UI"/>
              </a:rPr>
              <a:t>Asing</a:t>
            </a:r>
            <a:endParaRPr lang="en-US" altLang="ja-JP" sz="1727" b="1" dirty="0">
              <a:solidFill>
                <a:schemeClr val="tx1"/>
              </a:solidFill>
              <a:latin typeface="Meiryo UI"/>
              <a:ea typeface="Meiryo UI"/>
            </a:endParaRPr>
          </a:p>
          <a:p>
            <a:pPr algn="ctr">
              <a:defRPr lang="ja-JP" altLang="en-US"/>
            </a:pPr>
            <a:endParaRPr lang="en-US" altLang="ja-JP" sz="864" b="1" dirty="0">
              <a:solidFill>
                <a:schemeClr val="tx1"/>
              </a:solidFill>
              <a:latin typeface="Meiryo UI"/>
              <a:ea typeface="Meiryo UI"/>
            </a:endParaRPr>
          </a:p>
          <a:p>
            <a:pPr algn="ctr">
              <a:defRPr lang="ja-JP" altLang="en-US"/>
            </a:pPr>
            <a:endParaRPr lang="en-US" altLang="ja-JP" sz="864" b="1" dirty="0">
              <a:solidFill>
                <a:schemeClr val="tx1"/>
              </a:solidFill>
              <a:latin typeface="Meiryo UI"/>
              <a:ea typeface="Meiryo UI"/>
            </a:endParaRPr>
          </a:p>
          <a:p>
            <a:pPr>
              <a:defRPr lang="ja-JP" altLang="en-US"/>
            </a:pPr>
            <a:r>
              <a:rPr lang="ja-JP" altLang="en-US" sz="1727" b="1" dirty="0">
                <a:solidFill>
                  <a:schemeClr val="tx1"/>
                </a:solidFill>
                <a:latin typeface="Meiryo UI"/>
                <a:ea typeface="Meiryo UI"/>
              </a:rPr>
              <a:t>　　　　　　　</a:t>
            </a:r>
            <a:r>
              <a:rPr lang="sv-SE" altLang="ja-JP" sz="1727" b="1" dirty="0">
                <a:solidFill>
                  <a:schemeClr val="tx1"/>
                </a:solidFill>
                <a:latin typeface="Meiryo UI"/>
                <a:ea typeface="Meiryo UI"/>
              </a:rPr>
              <a:t>Senin, 25 - Sabtu 30 September 2023 </a:t>
            </a:r>
          </a:p>
          <a:p>
            <a:pPr>
              <a:defRPr lang="ja-JP" altLang="en-US"/>
            </a:pPr>
            <a:endParaRPr lang="en-US" altLang="ja-JP" sz="1727" b="1" dirty="0">
              <a:solidFill>
                <a:schemeClr val="tx1"/>
              </a:solidFill>
              <a:latin typeface="Meiryo UI"/>
              <a:ea typeface="Meiryo UI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21F5F8A-37DF-45C7-B62D-5CCC6F0BC0C9}"/>
              </a:ext>
            </a:extLst>
          </p:cNvPr>
          <p:cNvGrpSpPr/>
          <p:nvPr/>
        </p:nvGrpSpPr>
        <p:grpSpPr>
          <a:xfrm>
            <a:off x="187834" y="604395"/>
            <a:ext cx="1336748" cy="564810"/>
            <a:chOff x="329253" y="567988"/>
            <a:chExt cx="1238318" cy="523220"/>
          </a:xfrm>
        </p:grpSpPr>
        <p:sp>
          <p:nvSpPr>
            <p:cNvPr id="10" name="四角形: 角を丸くする 9">
              <a:extLst>
                <a:ext uri="{FF2B5EF4-FFF2-40B4-BE49-F238E27FC236}">
                  <a16:creationId xmlns:a16="http://schemas.microsoft.com/office/drawing/2014/main" id="{D06A69EB-958A-488E-AC91-2B4E2559B9D8}"/>
                </a:ext>
              </a:extLst>
            </p:cNvPr>
            <p:cNvSpPr/>
            <p:nvPr/>
          </p:nvSpPr>
          <p:spPr>
            <a:xfrm>
              <a:off x="329253" y="583160"/>
              <a:ext cx="1238318" cy="508048"/>
            </a:xfrm>
            <a:prstGeom prst="roundRect">
              <a:avLst/>
            </a:prstGeom>
            <a:noFill/>
            <a:ln w="50800" cmpd="thickThin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43"/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7F54CCA2-B975-49E8-8577-93ACA5EA0E9A}"/>
                </a:ext>
              </a:extLst>
            </p:cNvPr>
            <p:cNvSpPr txBox="1"/>
            <p:nvPr/>
          </p:nvSpPr>
          <p:spPr>
            <a:xfrm>
              <a:off x="385045" y="567988"/>
              <a:ext cx="1126734" cy="5162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511" b="1" dirty="0"/>
                <a:t>Form</a:t>
              </a:r>
            </a:p>
            <a:p>
              <a:pPr algn="ctr"/>
              <a:r>
                <a:rPr kumimoji="1" lang="en-US" altLang="ja-JP" sz="1511" b="1" dirty="0"/>
                <a:t> </a:t>
              </a:r>
              <a:r>
                <a:rPr kumimoji="1" lang="en-US" altLang="ja-JP" sz="1511" b="1" dirty="0" err="1"/>
                <a:t>Pendaftaran</a:t>
              </a:r>
              <a:endParaRPr kumimoji="1" lang="ja-JP" altLang="en-US" sz="1511" b="1" dirty="0"/>
            </a:p>
          </p:txBody>
        </p:sp>
      </p:grp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98C618A-AD3E-4D5C-B5D0-C38AEA009CFB}"/>
              </a:ext>
            </a:extLst>
          </p:cNvPr>
          <p:cNvSpPr txBox="1"/>
          <p:nvPr/>
        </p:nvSpPr>
        <p:spPr>
          <a:xfrm>
            <a:off x="1768861" y="1020806"/>
            <a:ext cx="5589906" cy="557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511" b="1" dirty="0"/>
              <a:t>Pusat </a:t>
            </a:r>
            <a:r>
              <a:rPr kumimoji="1" lang="en-US" altLang="ja-JP" sz="1511" b="1" dirty="0" err="1"/>
              <a:t>Pelayanan</a:t>
            </a:r>
            <a:r>
              <a:rPr kumimoji="1" lang="en-US" altLang="ja-JP" sz="1511" b="1" dirty="0"/>
              <a:t> Konsultasi Masyarakat </a:t>
            </a:r>
            <a:r>
              <a:rPr kumimoji="1" lang="en-US" altLang="ja-JP" sz="1511" b="1" dirty="0" err="1"/>
              <a:t>Asing</a:t>
            </a:r>
            <a:r>
              <a:rPr kumimoji="1" lang="en-US" altLang="ja-JP" sz="1511" b="1" dirty="0"/>
              <a:t> di Kochi ( </a:t>
            </a:r>
            <a:r>
              <a:rPr kumimoji="1" lang="en-US" altLang="ja-JP" sz="1511" b="1" dirty="0" err="1"/>
              <a:t>Kocofore</a:t>
            </a:r>
            <a:r>
              <a:rPr kumimoji="1" lang="en-US" altLang="ja-JP" sz="1511" b="1" dirty="0"/>
              <a:t> )</a:t>
            </a:r>
          </a:p>
          <a:p>
            <a:r>
              <a:rPr kumimoji="1" lang="ja-JP" altLang="en-US" sz="1511" b="1" dirty="0"/>
              <a:t>　　　　　　　　　　　　　　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5A75B513-546D-41D9-9214-DDDBDE49D3D3}"/>
              </a:ext>
            </a:extLst>
          </p:cNvPr>
          <p:cNvSpPr/>
          <p:nvPr/>
        </p:nvSpPr>
        <p:spPr>
          <a:xfrm>
            <a:off x="209606" y="1565380"/>
            <a:ext cx="7037587" cy="16538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511" b="1" u="sng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Jumat, 22 September 2023 batas </a:t>
            </a:r>
            <a:r>
              <a:rPr lang="en-US" altLang="ja-JP" sz="1511" b="1" u="sng" dirty="0" err="1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akhir</a:t>
            </a:r>
            <a:r>
              <a:rPr lang="en-US" altLang="ja-JP" sz="1511" b="1" u="sng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</a:p>
          <a:p>
            <a:r>
              <a:rPr lang="en-US" altLang="ja-JP" sz="1295" dirty="0" err="1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pengiriman</a:t>
            </a:r>
            <a:r>
              <a:rPr lang="en-US" altLang="ja-JP" sz="1295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form </a:t>
            </a:r>
            <a:r>
              <a:rPr lang="en-US" altLang="ja-JP" sz="1295" dirty="0" err="1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melalui</a:t>
            </a:r>
            <a:r>
              <a:rPr lang="en-US" altLang="ja-JP" sz="1295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email, fax, </a:t>
            </a:r>
            <a:r>
              <a:rPr lang="en-US" altLang="ja-JP" sz="1295" dirty="0" err="1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atau</a:t>
            </a:r>
            <a:r>
              <a:rPr lang="en-US" altLang="ja-JP" sz="1295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pos</a:t>
            </a:r>
          </a:p>
          <a:p>
            <a:r>
              <a:rPr kumimoji="1" lang="en-US" altLang="ja-JP" sz="1295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【</a:t>
            </a:r>
            <a:r>
              <a:rPr kumimoji="1" lang="en-US" altLang="ja-JP" sz="1295" dirty="0" err="1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Ditujukan</a:t>
            </a:r>
            <a:r>
              <a:rPr kumimoji="1" lang="en-US" altLang="ja-JP" sz="1295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ja-JP" sz="1295" dirty="0" err="1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kepada</a:t>
            </a:r>
            <a:r>
              <a:rPr kumimoji="1" lang="en-US" altLang="ja-JP" sz="1295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】</a:t>
            </a:r>
            <a:r>
              <a:rPr kumimoji="1" lang="ja-JP" altLang="en-US" sz="1295" dirty="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　</a:t>
            </a:r>
            <a:r>
              <a:rPr kumimoji="1" lang="en-US" altLang="ja-JP" sz="1295" b="1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Kochi Ken </a:t>
            </a:r>
            <a:r>
              <a:rPr kumimoji="1" lang="en-US" altLang="ja-JP" sz="1295" b="1" dirty="0" err="1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Gaikoku</a:t>
            </a:r>
            <a:r>
              <a:rPr kumimoji="1" lang="en-US" altLang="ja-JP" sz="1295" b="1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ja-JP" sz="1295" b="1" dirty="0" err="1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Jin</a:t>
            </a:r>
            <a:r>
              <a:rPr kumimoji="1" lang="en-US" altLang="ja-JP" sz="1295" b="1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ja-JP" sz="1295" b="1" dirty="0" err="1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Seikatsu</a:t>
            </a:r>
            <a:r>
              <a:rPr kumimoji="1" lang="en-US" altLang="ja-JP" sz="1295" b="1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Soudan </a:t>
            </a:r>
            <a:r>
              <a:rPr kumimoji="1" lang="en-US" altLang="ja-JP" sz="1295" b="1" dirty="0" err="1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Senta</a:t>
            </a:r>
            <a:endParaRPr kumimoji="1" lang="en-US" altLang="ja-JP" sz="1295" b="1" dirty="0">
              <a:solidFill>
                <a:schemeClr val="tx1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r>
              <a:rPr kumimoji="1" lang="en-US" altLang="ja-JP" sz="1295" b="1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                                         </a:t>
            </a:r>
            <a:r>
              <a:rPr kumimoji="1" lang="en-US" altLang="ja-JP" sz="1133" b="1" dirty="0" err="1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pusat</a:t>
            </a:r>
            <a:r>
              <a:rPr kumimoji="1" lang="ja-JP" altLang="en-US" sz="1133" b="1" dirty="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 </a:t>
            </a:r>
            <a:r>
              <a:rPr kumimoji="1" lang="en-US" altLang="ja-JP" sz="1133" b="1" dirty="0" err="1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konsultasi</a:t>
            </a:r>
            <a:r>
              <a:rPr kumimoji="1" lang="ja-JP" altLang="en-US" sz="1133" b="1" dirty="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 </a:t>
            </a:r>
            <a:r>
              <a:rPr kumimoji="1" lang="en-US" altLang="ja-JP" sz="1133" b="1" dirty="0" err="1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kehiudpan</a:t>
            </a:r>
            <a:r>
              <a:rPr kumimoji="1" lang="ja-JP" altLang="en-US" sz="1133" b="1" dirty="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 </a:t>
            </a:r>
            <a:r>
              <a:rPr kumimoji="1" lang="en-US" altLang="ja-JP" sz="1133" b="1" dirty="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orang</a:t>
            </a:r>
            <a:r>
              <a:rPr kumimoji="1" lang="ja-JP" altLang="en-US" sz="1133" b="1" dirty="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 </a:t>
            </a:r>
            <a:r>
              <a:rPr kumimoji="1" lang="en-US" altLang="ja-JP" sz="1133" b="1" dirty="0" err="1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asing</a:t>
            </a:r>
            <a:r>
              <a:rPr kumimoji="1" lang="ja-JP" altLang="en-US" sz="1133" b="1" dirty="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 </a:t>
            </a:r>
            <a:r>
              <a:rPr kumimoji="1" lang="en-US" altLang="ja-JP" sz="1133" b="1" dirty="0" err="1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pefektur</a:t>
            </a:r>
            <a:r>
              <a:rPr kumimoji="1" lang="ja-JP" altLang="en-US" sz="1133" b="1" dirty="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 </a:t>
            </a:r>
            <a:r>
              <a:rPr kumimoji="1" lang="en-US" altLang="ja-JP" sz="1133" b="1" dirty="0" err="1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kochi</a:t>
            </a:r>
            <a:endParaRPr kumimoji="1" lang="en-US" altLang="ja-JP" sz="1133" b="1" dirty="0">
              <a:solidFill>
                <a:schemeClr val="tx1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r>
              <a:rPr kumimoji="1" lang="en-US" altLang="ja-JP" sz="1295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【Email】consultation@kccfr.jp</a:t>
            </a:r>
            <a:r>
              <a:rPr kumimoji="1" lang="ja-JP" altLang="en-US" sz="1295" dirty="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　　</a:t>
            </a:r>
            <a:r>
              <a:rPr kumimoji="1" lang="en-US" altLang="ja-JP" sz="1295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【FAX】</a:t>
            </a:r>
            <a:r>
              <a:rPr kumimoji="1" lang="ja-JP" altLang="en-US" sz="1295" dirty="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　</a:t>
            </a:r>
            <a:r>
              <a:rPr kumimoji="1" lang="en-US" altLang="ja-JP" sz="1295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088-821-6441</a:t>
            </a:r>
          </a:p>
          <a:p>
            <a:r>
              <a:rPr kumimoji="1" lang="en-US" altLang="ja-JP" sz="1295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【</a:t>
            </a:r>
            <a:r>
              <a:rPr kumimoji="1" lang="en-US" altLang="ja-JP" sz="1295" dirty="0" err="1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alamat</a:t>
            </a:r>
            <a:r>
              <a:rPr kumimoji="1" lang="en-US" altLang="ja-JP" sz="1295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pos】</a:t>
            </a:r>
            <a:r>
              <a:rPr kumimoji="1" lang="ja-JP" altLang="en-US" sz="1295" dirty="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〒</a:t>
            </a:r>
            <a:r>
              <a:rPr kumimoji="1" lang="en-US" altLang="ja-JP" sz="1295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780-0870    Kochi-</a:t>
            </a:r>
            <a:r>
              <a:rPr kumimoji="1" lang="en-US" altLang="ja-JP" sz="1295" dirty="0" err="1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shi</a:t>
            </a:r>
            <a:r>
              <a:rPr kumimoji="1" lang="en-US" altLang="ja-JP" sz="1295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ja-JP" sz="1295" dirty="0" err="1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Honmachi</a:t>
            </a:r>
            <a:r>
              <a:rPr kumimoji="1" lang="ja-JP" altLang="en-US" sz="1295" dirty="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　</a:t>
            </a:r>
            <a:r>
              <a:rPr kumimoji="1" lang="en-US" altLang="ja-JP" sz="1295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4-1-37 </a:t>
            </a:r>
            <a:r>
              <a:rPr kumimoji="1" lang="en-US" altLang="ja-JP" sz="1295" dirty="0" err="1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Lantai</a:t>
            </a:r>
            <a:r>
              <a:rPr kumimoji="1" lang="en-US" altLang="ja-JP" sz="1295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1</a:t>
            </a:r>
          </a:p>
          <a:p>
            <a:r>
              <a:rPr kumimoji="1" lang="en-US" altLang="ja-JP" sz="1295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【</a:t>
            </a:r>
            <a:r>
              <a:rPr kumimoji="1" lang="en-US" altLang="ja-JP" sz="1295" dirty="0" err="1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Hubungi</a:t>
            </a:r>
            <a:r>
              <a:rPr kumimoji="1" lang="ja-JP" altLang="en-US" sz="1295" dirty="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 </a:t>
            </a:r>
            <a:r>
              <a:rPr kumimoji="1" lang="en-US" altLang="ja-JP" sz="1295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】TEL</a:t>
            </a:r>
            <a:r>
              <a:rPr kumimoji="1" lang="ja-JP" altLang="en-US" sz="1295" dirty="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：</a:t>
            </a:r>
            <a:r>
              <a:rPr kumimoji="1" lang="en-US" altLang="ja-JP" sz="1295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088-821-</a:t>
            </a:r>
            <a:r>
              <a:rPr kumimoji="1" lang="ja-JP" altLang="en-US" sz="1295" dirty="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 </a:t>
            </a:r>
            <a:r>
              <a:rPr kumimoji="1" lang="en-US" altLang="ja-JP" sz="1295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6440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28659B79-749C-495A-AB55-F58664712A6A}"/>
              </a:ext>
            </a:extLst>
          </p:cNvPr>
          <p:cNvSpPr/>
          <p:nvPr/>
        </p:nvSpPr>
        <p:spPr>
          <a:xfrm>
            <a:off x="2643093" y="8705590"/>
            <a:ext cx="4707003" cy="192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sz="648" dirty="0">
                <a:solidFill>
                  <a:prstClr val="black"/>
                </a:solidFill>
                <a:latin typeface="Meiryo UI"/>
                <a:ea typeface="Meiryo UI"/>
              </a:rPr>
              <a:t>*</a:t>
            </a:r>
            <a:r>
              <a:rPr lang="en-US" altLang="ja-JP" sz="648" dirty="0">
                <a:solidFill>
                  <a:prstClr val="black"/>
                </a:solidFill>
                <a:latin typeface="Meiryo UI"/>
                <a:ea typeface="Meiryo UI"/>
              </a:rPr>
              <a:t>Konsultasi </a:t>
            </a:r>
            <a:r>
              <a:rPr lang="en-US" altLang="ja-JP" sz="648" dirty="0" err="1">
                <a:solidFill>
                  <a:prstClr val="black"/>
                </a:solidFill>
                <a:latin typeface="Meiryo UI"/>
                <a:ea typeface="Meiryo UI"/>
              </a:rPr>
              <a:t>dalam</a:t>
            </a:r>
            <a:r>
              <a:rPr lang="en-US" altLang="ja-JP" sz="648" dirty="0">
                <a:solidFill>
                  <a:prstClr val="black"/>
                </a:solidFill>
                <a:latin typeface="Meiryo UI"/>
                <a:ea typeface="Meiryo UI"/>
              </a:rPr>
              <a:t> </a:t>
            </a:r>
            <a:r>
              <a:rPr lang="en-US" altLang="ja-JP" sz="648" dirty="0" err="1">
                <a:solidFill>
                  <a:prstClr val="black"/>
                </a:solidFill>
                <a:latin typeface="Meiryo UI"/>
                <a:ea typeface="Meiryo UI"/>
              </a:rPr>
              <a:t>bahasa</a:t>
            </a:r>
            <a:r>
              <a:rPr lang="en-US" altLang="ja-JP" sz="648" dirty="0">
                <a:solidFill>
                  <a:prstClr val="black"/>
                </a:solidFill>
                <a:latin typeface="Meiryo UI"/>
                <a:ea typeface="Meiryo UI"/>
              </a:rPr>
              <a:t> </a:t>
            </a:r>
            <a:r>
              <a:rPr lang="en-US" altLang="ja-JP" sz="648" dirty="0" err="1">
                <a:solidFill>
                  <a:prstClr val="black"/>
                </a:solidFill>
                <a:latin typeface="Meiryo UI"/>
                <a:ea typeface="Meiryo UI"/>
              </a:rPr>
              <a:t>asing</a:t>
            </a:r>
            <a:r>
              <a:rPr lang="en-US" altLang="ja-JP" sz="648" dirty="0">
                <a:solidFill>
                  <a:prstClr val="black"/>
                </a:solidFill>
                <a:latin typeface="Meiryo UI"/>
                <a:ea typeface="Meiryo UI"/>
              </a:rPr>
              <a:t>, </a:t>
            </a:r>
            <a:r>
              <a:rPr lang="en-US" altLang="ja-JP" sz="648" dirty="0" err="1">
                <a:solidFill>
                  <a:prstClr val="black"/>
                </a:solidFill>
                <a:latin typeface="Meiryo UI"/>
                <a:ea typeface="Meiryo UI"/>
              </a:rPr>
              <a:t>ada</a:t>
            </a:r>
            <a:r>
              <a:rPr lang="en-US" altLang="ja-JP" sz="648" dirty="0">
                <a:solidFill>
                  <a:prstClr val="black"/>
                </a:solidFill>
                <a:latin typeface="Meiryo UI"/>
                <a:ea typeface="Meiryo UI"/>
              </a:rPr>
              <a:t> </a:t>
            </a:r>
            <a:r>
              <a:rPr lang="en-US" altLang="ja-JP" sz="648" dirty="0" err="1">
                <a:solidFill>
                  <a:prstClr val="black"/>
                </a:solidFill>
                <a:latin typeface="Meiryo UI"/>
                <a:ea typeface="Meiryo UI"/>
              </a:rPr>
              <a:t>kemungkinan</a:t>
            </a:r>
            <a:r>
              <a:rPr lang="en-US" altLang="ja-JP" sz="648" dirty="0">
                <a:solidFill>
                  <a:prstClr val="black"/>
                </a:solidFill>
                <a:latin typeface="Meiryo UI"/>
                <a:ea typeface="Meiryo UI"/>
              </a:rPr>
              <a:t> </a:t>
            </a:r>
            <a:r>
              <a:rPr lang="en-US" altLang="ja-JP" sz="648" dirty="0" err="1">
                <a:solidFill>
                  <a:prstClr val="black"/>
                </a:solidFill>
                <a:latin typeface="Meiryo UI"/>
                <a:ea typeface="Meiryo UI"/>
              </a:rPr>
              <a:t>dapat</a:t>
            </a:r>
            <a:r>
              <a:rPr lang="en-US" altLang="ja-JP" sz="648" dirty="0">
                <a:solidFill>
                  <a:prstClr val="black"/>
                </a:solidFill>
                <a:latin typeface="Meiryo UI"/>
                <a:ea typeface="Meiryo UI"/>
              </a:rPr>
              <a:t> </a:t>
            </a:r>
            <a:r>
              <a:rPr lang="en-US" altLang="ja-JP" sz="648" dirty="0" err="1">
                <a:solidFill>
                  <a:prstClr val="black"/>
                </a:solidFill>
                <a:latin typeface="Meiryo UI"/>
                <a:ea typeface="Meiryo UI"/>
              </a:rPr>
              <a:t>menggunakan</a:t>
            </a:r>
            <a:r>
              <a:rPr lang="en-US" altLang="ja-JP" sz="648" dirty="0">
                <a:solidFill>
                  <a:prstClr val="black"/>
                </a:solidFill>
                <a:latin typeface="Meiryo UI"/>
                <a:ea typeface="Meiryo UI"/>
              </a:rPr>
              <a:t> </a:t>
            </a:r>
            <a:r>
              <a:rPr lang="en-US" altLang="ja-JP" sz="648" dirty="0" err="1">
                <a:solidFill>
                  <a:prstClr val="black"/>
                </a:solidFill>
                <a:latin typeface="Meiryo UI"/>
                <a:ea typeface="Meiryo UI"/>
              </a:rPr>
              <a:t>Layanan</a:t>
            </a:r>
            <a:r>
              <a:rPr lang="en-US" altLang="ja-JP" sz="648" dirty="0">
                <a:solidFill>
                  <a:prstClr val="black"/>
                </a:solidFill>
                <a:latin typeface="Meiryo UI"/>
                <a:ea typeface="Meiryo UI"/>
              </a:rPr>
              <a:t> </a:t>
            </a:r>
            <a:r>
              <a:rPr lang="en-US" altLang="ja-JP" sz="648" dirty="0" err="1">
                <a:solidFill>
                  <a:prstClr val="black"/>
                </a:solidFill>
                <a:latin typeface="Meiryo UI"/>
                <a:ea typeface="Meiryo UI"/>
              </a:rPr>
              <a:t>Penerjemah</a:t>
            </a:r>
            <a:r>
              <a:rPr lang="en-US" altLang="ja-JP" sz="648" dirty="0">
                <a:solidFill>
                  <a:prstClr val="black"/>
                </a:solidFill>
                <a:latin typeface="Meiryo UI"/>
                <a:ea typeface="Meiryo UI"/>
              </a:rPr>
              <a:t> </a:t>
            </a:r>
            <a:r>
              <a:rPr lang="en-US" altLang="ja-JP" sz="648" dirty="0" err="1">
                <a:solidFill>
                  <a:prstClr val="black"/>
                </a:solidFill>
                <a:latin typeface="Meiryo UI"/>
                <a:ea typeface="Meiryo UI"/>
              </a:rPr>
              <a:t>melalui</a:t>
            </a:r>
            <a:r>
              <a:rPr lang="en-US" altLang="ja-JP" sz="648" dirty="0">
                <a:solidFill>
                  <a:prstClr val="black"/>
                </a:solidFill>
                <a:latin typeface="Meiryo UI"/>
                <a:ea typeface="Meiryo UI"/>
              </a:rPr>
              <a:t> </a:t>
            </a:r>
            <a:r>
              <a:rPr lang="en-US" altLang="ja-JP" sz="648" dirty="0" err="1">
                <a:solidFill>
                  <a:prstClr val="black"/>
                </a:solidFill>
                <a:latin typeface="Meiryo UI"/>
                <a:ea typeface="Meiryo UI"/>
              </a:rPr>
              <a:t>telepon</a:t>
            </a:r>
            <a:endParaRPr lang="ja-JP" altLang="en-US" sz="648" dirty="0">
              <a:solidFill>
                <a:prstClr val="black"/>
              </a:solidFill>
              <a:latin typeface="Meiryo UI"/>
              <a:ea typeface="Meiryo UI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746B1E56-F566-4F51-89A3-9B2B06427470}"/>
              </a:ext>
            </a:extLst>
          </p:cNvPr>
          <p:cNvSpPr/>
          <p:nvPr/>
        </p:nvSpPr>
        <p:spPr>
          <a:xfrm>
            <a:off x="76689" y="9560124"/>
            <a:ext cx="3804066" cy="519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10000"/>
              </a:lnSpc>
            </a:pPr>
            <a:r>
              <a:rPr lang="ja-JP" altLang="en-US" sz="864" dirty="0">
                <a:latin typeface="Cambria" panose="02040503050406030204" pitchFamily="18" charset="0"/>
                <a:ea typeface="BIZ UDPゴシック" panose="020B0400000000000000" pitchFamily="50" charset="-128"/>
              </a:rPr>
              <a:t>■</a:t>
            </a:r>
            <a:r>
              <a:rPr lang="en-US" altLang="ja-JP" sz="864" dirty="0">
                <a:latin typeface="Cambria" panose="02040503050406030204" pitchFamily="18" charset="0"/>
                <a:ea typeface="Cambria" panose="02040503050406030204" pitchFamily="18" charset="0"/>
              </a:rPr>
              <a:t>Pada </a:t>
            </a:r>
            <a:r>
              <a:rPr lang="en-US" altLang="ja-JP" sz="864" dirty="0" err="1">
                <a:latin typeface="Cambria" panose="02040503050406030204" pitchFamily="18" charset="0"/>
                <a:ea typeface="Cambria" panose="02040503050406030204" pitchFamily="18" charset="0"/>
              </a:rPr>
              <a:t>prinsipnya</a:t>
            </a:r>
            <a:r>
              <a:rPr lang="en-US" altLang="ja-JP" sz="864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ja-JP" sz="864" dirty="0" err="1">
                <a:latin typeface="Cambria" panose="02040503050406030204" pitchFamily="18" charset="0"/>
                <a:ea typeface="Cambria" panose="02040503050406030204" pitchFamily="18" charset="0"/>
              </a:rPr>
              <a:t>siapa</a:t>
            </a:r>
            <a:r>
              <a:rPr lang="en-US" altLang="ja-JP" sz="864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altLang="ja-JP" sz="864" dirty="0" err="1">
                <a:latin typeface="Cambria" panose="02040503050406030204" pitchFamily="18" charset="0"/>
                <a:ea typeface="Cambria" panose="02040503050406030204" pitchFamily="18" charset="0"/>
              </a:rPr>
              <a:t>mendaftar</a:t>
            </a:r>
            <a:r>
              <a:rPr lang="en-US" altLang="ja-JP" sz="864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ja-JP" sz="864" dirty="0" err="1">
                <a:latin typeface="Cambria" panose="02040503050406030204" pitchFamily="18" charset="0"/>
                <a:ea typeface="Cambria" panose="02040503050406030204" pitchFamily="18" charset="0"/>
              </a:rPr>
              <a:t>duluan</a:t>
            </a:r>
            <a:r>
              <a:rPr lang="en-US" altLang="ja-JP" sz="864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ja-JP" sz="864" dirty="0" err="1">
                <a:latin typeface="Cambria" panose="02040503050406030204" pitchFamily="18" charset="0"/>
                <a:ea typeface="Cambria" panose="02040503050406030204" pitchFamily="18" charset="0"/>
              </a:rPr>
              <a:t>akan</a:t>
            </a:r>
            <a:r>
              <a:rPr lang="en-US" altLang="ja-JP" sz="864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ja-JP" sz="864" dirty="0" err="1">
                <a:latin typeface="Cambria" panose="02040503050406030204" pitchFamily="18" charset="0"/>
                <a:ea typeface="Cambria" panose="02040503050406030204" pitchFamily="18" charset="0"/>
              </a:rPr>
              <a:t>mendapat</a:t>
            </a:r>
            <a:r>
              <a:rPr lang="en-US" altLang="ja-JP" sz="864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ja-JP" sz="864" dirty="0" err="1">
                <a:latin typeface="Cambria" panose="02040503050406030204" pitchFamily="18" charset="0"/>
                <a:ea typeface="Cambria" panose="02040503050406030204" pitchFamily="18" charset="0"/>
              </a:rPr>
              <a:t>antrian</a:t>
            </a:r>
            <a:r>
              <a:rPr lang="en-US" altLang="ja-JP" sz="864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ja-JP" sz="864" dirty="0" err="1">
                <a:latin typeface="Cambria" panose="02040503050406030204" pitchFamily="18" charset="0"/>
                <a:ea typeface="Cambria" panose="02040503050406030204" pitchFamily="18" charset="0"/>
              </a:rPr>
              <a:t>lebih</a:t>
            </a:r>
            <a:r>
              <a:rPr lang="en-US" altLang="ja-JP" sz="864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ja-JP" sz="864" dirty="0" err="1">
                <a:latin typeface="Cambria" panose="02040503050406030204" pitchFamily="18" charset="0"/>
                <a:ea typeface="Cambria" panose="02040503050406030204" pitchFamily="18" charset="0"/>
              </a:rPr>
              <a:t>dulu</a:t>
            </a:r>
            <a:r>
              <a:rPr lang="en-US" altLang="ja-JP" sz="864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altLang="ja-JP" sz="864" dirty="0" err="1">
                <a:latin typeface="Cambria" panose="02040503050406030204" pitchFamily="18" charset="0"/>
                <a:ea typeface="Cambria" panose="02040503050406030204" pitchFamily="18" charset="0"/>
              </a:rPr>
              <a:t>Bagi</a:t>
            </a:r>
            <a:r>
              <a:rPr lang="en-US" altLang="ja-JP" sz="864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altLang="ja-JP" sz="864" dirty="0" err="1">
                <a:latin typeface="Cambria" panose="02040503050406030204" pitchFamily="18" charset="0"/>
                <a:ea typeface="Cambria" panose="02040503050406030204" pitchFamily="18" charset="0"/>
              </a:rPr>
              <a:t>sudah</a:t>
            </a:r>
            <a:r>
              <a:rPr lang="en-US" altLang="ja-JP" sz="864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ja-JP" sz="864" dirty="0" err="1">
                <a:latin typeface="Cambria" panose="02040503050406030204" pitchFamily="18" charset="0"/>
                <a:ea typeface="Cambria" panose="02040503050406030204" pitchFamily="18" charset="0"/>
              </a:rPr>
              <a:t>reservasi</a:t>
            </a:r>
            <a:r>
              <a:rPr lang="en-US" altLang="ja-JP" sz="864" dirty="0">
                <a:latin typeface="Cambria" panose="02040503050406030204" pitchFamily="18" charset="0"/>
                <a:ea typeface="Cambria" panose="02040503050406030204" pitchFamily="18" charset="0"/>
              </a:rPr>
              <a:t>, kami </a:t>
            </a:r>
            <a:r>
              <a:rPr lang="en-US" altLang="ja-JP" sz="864" dirty="0" err="1">
                <a:latin typeface="Cambria" panose="02040503050406030204" pitchFamily="18" charset="0"/>
                <a:ea typeface="Cambria" panose="02040503050406030204" pitchFamily="18" charset="0"/>
              </a:rPr>
              <a:t>akan</a:t>
            </a:r>
            <a:r>
              <a:rPr lang="en-US" altLang="ja-JP" sz="864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ja-JP" sz="864" dirty="0" err="1">
                <a:latin typeface="Cambria" panose="02040503050406030204" pitchFamily="18" charset="0"/>
                <a:ea typeface="Cambria" panose="02040503050406030204" pitchFamily="18" charset="0"/>
              </a:rPr>
              <a:t>menghubungi</a:t>
            </a:r>
            <a:r>
              <a:rPr lang="en-US" altLang="ja-JP" sz="864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ja-JP" sz="864" dirty="0" err="1">
                <a:latin typeface="Cambria" panose="02040503050406030204" pitchFamily="18" charset="0"/>
                <a:ea typeface="Cambria" panose="02040503050406030204" pitchFamily="18" charset="0"/>
              </a:rPr>
              <a:t>anda</a:t>
            </a:r>
            <a:r>
              <a:rPr lang="en-US" altLang="ja-JP" sz="864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ja-JP" sz="864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endParaRPr lang="en-US" altLang="ja-JP" sz="864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ja-JP" sz="864" dirty="0" err="1">
                <a:latin typeface="Cambria" panose="02040503050406030204" pitchFamily="18" charset="0"/>
                <a:ea typeface="Cambria" panose="02040503050406030204" pitchFamily="18" charset="0"/>
              </a:rPr>
              <a:t>mengkonfirmasi</a:t>
            </a:r>
            <a:r>
              <a:rPr lang="en-US" altLang="ja-JP" sz="864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ja-JP" sz="864" dirty="0" err="1">
                <a:latin typeface="Cambria" panose="02040503050406030204" pitchFamily="18" charset="0"/>
                <a:ea typeface="Cambria" panose="02040503050406030204" pitchFamily="18" charset="0"/>
              </a:rPr>
              <a:t>isi</a:t>
            </a:r>
            <a:r>
              <a:rPr lang="en-US" altLang="ja-JP" sz="864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ja-JP" sz="864" dirty="0" err="1">
                <a:latin typeface="Cambria" panose="02040503050406030204" pitchFamily="18" charset="0"/>
                <a:ea typeface="Cambria" panose="02040503050406030204" pitchFamily="18" charset="0"/>
              </a:rPr>
              <a:t>konsultasi</a:t>
            </a:r>
            <a:r>
              <a:rPr lang="en-US" altLang="ja-JP" sz="864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altLang="ja-JP" sz="864" dirty="0" err="1">
                <a:latin typeface="Cambria" panose="02040503050406030204" pitchFamily="18" charset="0"/>
                <a:ea typeface="Cambria" panose="02040503050406030204" pitchFamily="18" charset="0"/>
              </a:rPr>
              <a:t>hari</a:t>
            </a:r>
            <a:r>
              <a:rPr lang="en-US" altLang="ja-JP" sz="864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altLang="ja-JP" sz="864" dirty="0" err="1">
                <a:latin typeface="Cambria" panose="02040503050406030204" pitchFamily="18" charset="0"/>
                <a:ea typeface="Cambria" panose="02040503050406030204" pitchFamily="18" charset="0"/>
              </a:rPr>
              <a:t>waktu</a:t>
            </a:r>
            <a:r>
              <a:rPr lang="en-US" altLang="ja-JP" sz="864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ja-JP" sz="864" dirty="0" err="1">
                <a:latin typeface="Cambria" panose="02040503050406030204" pitchFamily="18" charset="0"/>
                <a:ea typeface="Cambria" panose="02040503050406030204" pitchFamily="18" charset="0"/>
              </a:rPr>
              <a:t>konsultasi</a:t>
            </a:r>
            <a:r>
              <a:rPr lang="en-US" altLang="ja-JP" sz="864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A1D7BE9B-D141-4A73-9669-D9AA05E85C24}"/>
              </a:ext>
            </a:extLst>
          </p:cNvPr>
          <p:cNvSpPr txBox="1"/>
          <p:nvPr/>
        </p:nvSpPr>
        <p:spPr>
          <a:xfrm>
            <a:off x="76690" y="10101106"/>
            <a:ext cx="4075863" cy="358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64" dirty="0">
                <a:latin typeface="Cambria" panose="02040503050406030204" pitchFamily="18" charset="0"/>
                <a:ea typeface="BIZ UDPゴシック" panose="020B0400000000000000" pitchFamily="50" charset="-128"/>
              </a:rPr>
              <a:t>■</a:t>
            </a:r>
            <a:r>
              <a:rPr kumimoji="1" lang="en-US" altLang="ja-JP" sz="864" dirty="0">
                <a:latin typeface="Cambria" panose="02040503050406030204" pitchFamily="18" charset="0"/>
                <a:ea typeface="Cambria" panose="02040503050406030204" pitchFamily="18" charset="0"/>
              </a:rPr>
              <a:t>Di </a:t>
            </a:r>
            <a:r>
              <a:rPr kumimoji="1" lang="en-US" altLang="ja-JP" sz="864" dirty="0" err="1">
                <a:latin typeface="Cambria" panose="02040503050406030204" pitchFamily="18" charset="0"/>
                <a:ea typeface="Cambria" panose="02040503050406030204" pitchFamily="18" charset="0"/>
              </a:rPr>
              <a:t>Kocofore</a:t>
            </a:r>
            <a:r>
              <a:rPr kumimoji="1" lang="en-US" altLang="ja-JP" sz="864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1" lang="en-US" altLang="ja-JP" sz="864" dirty="0" err="1"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kumimoji="1" lang="en-US" altLang="ja-JP" sz="864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1" lang="en-US" altLang="ja-JP" sz="864" dirty="0" err="1">
                <a:latin typeface="Cambria" panose="02040503050406030204" pitchFamily="18" charset="0"/>
                <a:ea typeface="Cambria" panose="02040503050406030204" pitchFamily="18" charset="0"/>
              </a:rPr>
              <a:t>terdapat</a:t>
            </a:r>
            <a:r>
              <a:rPr kumimoji="1" lang="en-US" altLang="ja-JP" sz="864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1" lang="en-US" altLang="ja-JP" sz="864" dirty="0" err="1">
                <a:latin typeface="Cambria" panose="02040503050406030204" pitchFamily="18" charset="0"/>
                <a:ea typeface="Cambria" panose="02040503050406030204" pitchFamily="18" charset="0"/>
              </a:rPr>
              <a:t>tempat</a:t>
            </a:r>
            <a:r>
              <a:rPr kumimoji="1" lang="en-US" altLang="ja-JP" sz="864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1" lang="en-US" altLang="ja-JP" sz="864" dirty="0" err="1">
                <a:latin typeface="Cambria" panose="02040503050406030204" pitchFamily="18" charset="0"/>
                <a:ea typeface="Cambria" panose="02040503050406030204" pitchFamily="18" charset="0"/>
              </a:rPr>
              <a:t>parkir</a:t>
            </a:r>
            <a:r>
              <a:rPr kumimoji="1" lang="en-US" altLang="ja-JP" sz="864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1" lang="en-US" altLang="ja-JP" sz="864" dirty="0" err="1">
                <a:latin typeface="Cambria" panose="02040503050406030204" pitchFamily="18" charset="0"/>
                <a:ea typeface="Cambria" panose="02040503050406030204" pitchFamily="18" charset="0"/>
              </a:rPr>
              <a:t>jadi</a:t>
            </a:r>
            <a:r>
              <a:rPr kumimoji="1" lang="en-US" altLang="ja-JP" sz="864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1" lang="en-US" altLang="ja-JP" sz="864" dirty="0" err="1">
                <a:latin typeface="Cambria" panose="02040503050406030204" pitchFamily="18" charset="0"/>
                <a:ea typeface="Cambria" panose="02040503050406030204" pitchFamily="18" charset="0"/>
              </a:rPr>
              <a:t>harap</a:t>
            </a:r>
            <a:r>
              <a:rPr kumimoji="1" lang="en-US" altLang="ja-JP" sz="864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1" lang="en-US" altLang="ja-JP" sz="864" dirty="0" err="1">
                <a:latin typeface="Cambria" panose="02040503050406030204" pitchFamily="18" charset="0"/>
                <a:ea typeface="Cambria" panose="02040503050406030204" pitchFamily="18" charset="0"/>
              </a:rPr>
              <a:t>gunakan</a:t>
            </a:r>
            <a:r>
              <a:rPr kumimoji="1" lang="en-US" altLang="ja-JP" sz="864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1" lang="en-US" altLang="ja-JP" sz="864" dirty="0" err="1">
                <a:latin typeface="Cambria" panose="02040503050406030204" pitchFamily="18" charset="0"/>
                <a:ea typeface="Cambria" panose="02040503050406030204" pitchFamily="18" charset="0"/>
              </a:rPr>
              <a:t>transportasi</a:t>
            </a:r>
            <a:r>
              <a:rPr kumimoji="1" lang="en-US" altLang="ja-JP" sz="864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1" lang="en-US" altLang="ja-JP" sz="864" dirty="0" err="1">
                <a:latin typeface="Cambria" panose="02040503050406030204" pitchFamily="18" charset="0"/>
                <a:ea typeface="Cambria" panose="02040503050406030204" pitchFamily="18" charset="0"/>
              </a:rPr>
              <a:t>umum</a:t>
            </a:r>
            <a:r>
              <a:rPr kumimoji="1" lang="en-US" altLang="ja-JP" sz="864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1" lang="en-US" altLang="ja-JP" sz="864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kumimoji="1" lang="en-US" altLang="ja-JP" sz="864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1" lang="en-US" altLang="ja-JP" sz="864" dirty="0" err="1">
                <a:latin typeface="Cambria" panose="02040503050406030204" pitchFamily="18" charset="0"/>
                <a:ea typeface="Cambria" panose="02040503050406030204" pitchFamily="18" charset="0"/>
              </a:rPr>
              <a:t>tempat</a:t>
            </a:r>
            <a:r>
              <a:rPr kumimoji="1" lang="en-US" altLang="ja-JP" sz="864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1" lang="en-US" altLang="ja-JP" sz="864" dirty="0" err="1">
                <a:latin typeface="Cambria" panose="02040503050406030204" pitchFamily="18" charset="0"/>
                <a:ea typeface="Cambria" panose="02040503050406030204" pitchFamily="18" charset="0"/>
              </a:rPr>
              <a:t>parkir</a:t>
            </a:r>
            <a:r>
              <a:rPr kumimoji="1" lang="en-US" altLang="ja-JP" sz="864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1" lang="en-US" altLang="ja-JP" sz="864" dirty="0" err="1">
                <a:latin typeface="Cambria" panose="02040503050406030204" pitchFamily="18" charset="0"/>
                <a:ea typeface="Cambria" panose="02040503050406030204" pitchFamily="18" charset="0"/>
              </a:rPr>
              <a:t>berbayar</a:t>
            </a:r>
            <a:r>
              <a:rPr kumimoji="1" lang="en-US" altLang="ja-JP" sz="864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kumimoji="1" lang="en-US" altLang="ja-JP" sz="864" dirty="0" err="1">
                <a:latin typeface="Cambria" panose="02040503050406030204" pitchFamily="18" charset="0"/>
                <a:ea typeface="Cambria" panose="02040503050406030204" pitchFamily="18" charset="0"/>
              </a:rPr>
              <a:t>terdekat</a:t>
            </a:r>
            <a:r>
              <a:rPr kumimoji="1" lang="en-US" altLang="ja-JP" sz="864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2CFE6595-8DCB-457B-B11A-11E253FA8317}"/>
              </a:ext>
            </a:extLst>
          </p:cNvPr>
          <p:cNvSpPr txBox="1"/>
          <p:nvPr/>
        </p:nvSpPr>
        <p:spPr>
          <a:xfrm>
            <a:off x="4069934" y="9560124"/>
            <a:ext cx="1853323" cy="67390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kumimoji="1" lang="en-US" altLang="ja-JP" sz="756" dirty="0">
                <a:latin typeface="Meiryo UI" panose="020B0604030504040204" pitchFamily="50" charset="-128"/>
                <a:ea typeface="Meiryo UI" panose="020B0604030504040204" pitchFamily="50" charset="-128"/>
              </a:rPr>
              <a:t>Tindakan </a:t>
            </a:r>
            <a:r>
              <a:rPr kumimoji="1" lang="en-US" altLang="ja-JP" sz="756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pencegahan</a:t>
            </a:r>
            <a:r>
              <a:rPr kumimoji="1" lang="en-US" altLang="ja-JP" sz="756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756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penyebaran</a:t>
            </a:r>
            <a:r>
              <a:rPr kumimoji="1" lang="en-US" altLang="ja-JP" sz="756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756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infeksi</a:t>
            </a:r>
            <a:r>
              <a:rPr kumimoji="1" lang="en-US" altLang="ja-JP" sz="756" dirty="0">
                <a:latin typeface="Meiryo UI" panose="020B0604030504040204" pitchFamily="50" charset="-128"/>
                <a:ea typeface="Meiryo UI" panose="020B0604030504040204" pitchFamily="50" charset="-128"/>
              </a:rPr>
              <a:t> virus corona, </a:t>
            </a:r>
            <a:r>
              <a:rPr kumimoji="1" lang="en-US" altLang="ja-JP" sz="756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mohon</a:t>
            </a:r>
            <a:r>
              <a:rPr kumimoji="1" lang="en-US" altLang="ja-JP" sz="756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756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kerjasamanya</a:t>
            </a:r>
            <a:r>
              <a:rPr kumimoji="1" lang="en-US" altLang="ja-JP" sz="756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756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untuk</a:t>
            </a:r>
            <a:r>
              <a:rPr kumimoji="1" lang="en-US" altLang="ja-JP" sz="756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756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disinfektasi</a:t>
            </a:r>
            <a:r>
              <a:rPr kumimoji="1" lang="en-US" altLang="ja-JP" sz="756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756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jari</a:t>
            </a:r>
            <a:r>
              <a:rPr kumimoji="1" lang="en-US" altLang="ja-JP" sz="756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756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tangan</a:t>
            </a:r>
            <a:r>
              <a:rPr kumimoji="1" lang="en-US" altLang="ja-JP" sz="756" dirty="0">
                <a:latin typeface="Meiryo UI" panose="020B0604030504040204" pitchFamily="50" charset="-128"/>
                <a:ea typeface="Meiryo UI" panose="020B0604030504040204" pitchFamily="50" charset="-128"/>
              </a:rPr>
              <a:t>, </a:t>
            </a:r>
            <a:r>
              <a:rPr kumimoji="1" lang="en-US" altLang="ja-JP" sz="756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cek</a:t>
            </a:r>
            <a:r>
              <a:rPr kumimoji="1" lang="en-US" altLang="ja-JP" sz="756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756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suhu</a:t>
            </a:r>
            <a:r>
              <a:rPr kumimoji="1" lang="en-US" altLang="ja-JP" sz="756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756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tubuh</a:t>
            </a:r>
            <a:r>
              <a:rPr kumimoji="1" lang="en-US" altLang="ja-JP" sz="756" dirty="0">
                <a:latin typeface="Meiryo UI" panose="020B0604030504040204" pitchFamily="50" charset="-128"/>
                <a:ea typeface="Meiryo UI" panose="020B0604030504040204" pitchFamily="50" charset="-128"/>
              </a:rPr>
              <a:t>, dan </a:t>
            </a:r>
            <a:r>
              <a:rPr kumimoji="1" lang="en-US" altLang="ja-JP" sz="756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pakai</a:t>
            </a:r>
            <a:r>
              <a:rPr kumimoji="1" lang="en-US" altLang="ja-JP" sz="756" dirty="0">
                <a:latin typeface="Meiryo UI" panose="020B0604030504040204" pitchFamily="50" charset="-128"/>
                <a:ea typeface="Meiryo UI" panose="020B0604030504040204" pitchFamily="50" charset="-128"/>
              </a:rPr>
              <a:t> masker. </a:t>
            </a:r>
          </a:p>
        </p:txBody>
      </p:sp>
      <p:sp>
        <p:nvSpPr>
          <p:cNvPr id="34" name="テキスト 47">
            <a:extLst>
              <a:ext uri="{FF2B5EF4-FFF2-40B4-BE49-F238E27FC236}">
                <a16:creationId xmlns:a16="http://schemas.microsoft.com/office/drawing/2014/main" id="{1F2CF3E2-B26C-442B-8A67-C83791C4499A}"/>
              </a:ext>
            </a:extLst>
          </p:cNvPr>
          <p:cNvSpPr txBox="1"/>
          <p:nvPr/>
        </p:nvSpPr>
        <p:spPr>
          <a:xfrm>
            <a:off x="3440097" y="10414732"/>
            <a:ext cx="4075863" cy="291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ja-JP" altLang="en-US"/>
            </a:pPr>
            <a:r>
              <a:rPr lang="ja-JP" altLang="en-US" sz="648" dirty="0">
                <a:latin typeface="Meiryo UI"/>
                <a:ea typeface="Meiryo UI"/>
              </a:rPr>
              <a:t>・</a:t>
            </a:r>
            <a:r>
              <a:rPr lang="en-US" altLang="ja-JP" sz="648" dirty="0" err="1">
                <a:latin typeface="Meiryo UI"/>
                <a:ea typeface="Meiryo UI"/>
              </a:rPr>
              <a:t>Informasi</a:t>
            </a:r>
            <a:r>
              <a:rPr lang="en-US" altLang="ja-JP" sz="648" dirty="0">
                <a:latin typeface="Meiryo UI"/>
                <a:ea typeface="Meiryo UI"/>
              </a:rPr>
              <a:t> yang anda </a:t>
            </a:r>
            <a:r>
              <a:rPr lang="en-US" altLang="ja-JP" sz="648" dirty="0" err="1">
                <a:latin typeface="Meiryo UI"/>
                <a:ea typeface="Meiryo UI"/>
              </a:rPr>
              <a:t>berikan</a:t>
            </a:r>
            <a:r>
              <a:rPr lang="en-US" altLang="ja-JP" sz="648" dirty="0">
                <a:latin typeface="Meiryo UI"/>
                <a:ea typeface="Meiryo UI"/>
              </a:rPr>
              <a:t> </a:t>
            </a:r>
            <a:r>
              <a:rPr lang="en-US" altLang="ja-JP" sz="648" dirty="0" err="1">
                <a:latin typeface="Meiryo UI"/>
                <a:ea typeface="Meiryo UI"/>
              </a:rPr>
              <a:t>akan</a:t>
            </a:r>
            <a:r>
              <a:rPr lang="en-US" altLang="ja-JP" sz="648" dirty="0">
                <a:latin typeface="Meiryo UI"/>
                <a:ea typeface="Meiryo UI"/>
              </a:rPr>
              <a:t> kami jaga </a:t>
            </a:r>
            <a:r>
              <a:rPr lang="en-US" altLang="ja-JP" sz="648" dirty="0" err="1">
                <a:latin typeface="Meiryo UI"/>
                <a:ea typeface="Meiryo UI"/>
              </a:rPr>
              <a:t>dengan</a:t>
            </a:r>
            <a:r>
              <a:rPr lang="en-US" altLang="ja-JP" sz="648" dirty="0">
                <a:latin typeface="Meiryo UI"/>
                <a:ea typeface="Meiryo UI"/>
              </a:rPr>
              <a:t> </a:t>
            </a:r>
            <a:r>
              <a:rPr lang="en-US" altLang="ja-JP" sz="648" dirty="0" err="1">
                <a:latin typeface="Meiryo UI"/>
                <a:ea typeface="Meiryo UI"/>
              </a:rPr>
              <a:t>baik</a:t>
            </a:r>
            <a:r>
              <a:rPr lang="en-US" altLang="ja-JP" sz="648" dirty="0">
                <a:latin typeface="Meiryo UI"/>
                <a:ea typeface="Meiryo UI"/>
              </a:rPr>
              <a:t> dan </a:t>
            </a:r>
            <a:r>
              <a:rPr lang="en-US" altLang="ja-JP" sz="648" dirty="0" err="1">
                <a:latin typeface="Meiryo UI"/>
                <a:ea typeface="Meiryo UI"/>
              </a:rPr>
              <a:t>hanya</a:t>
            </a:r>
            <a:r>
              <a:rPr lang="en-US" altLang="ja-JP" sz="648" dirty="0">
                <a:latin typeface="Meiryo UI"/>
                <a:ea typeface="Meiryo UI"/>
              </a:rPr>
              <a:t> </a:t>
            </a:r>
            <a:r>
              <a:rPr lang="en-US" altLang="ja-JP" sz="648" dirty="0" err="1">
                <a:latin typeface="Meiryo UI"/>
                <a:ea typeface="Meiryo UI"/>
              </a:rPr>
              <a:t>untuk</a:t>
            </a:r>
            <a:r>
              <a:rPr lang="en-US" altLang="ja-JP" sz="648" dirty="0">
                <a:latin typeface="Meiryo UI"/>
                <a:ea typeface="Meiryo UI"/>
              </a:rPr>
              <a:t> </a:t>
            </a:r>
            <a:r>
              <a:rPr lang="en-US" altLang="ja-JP" sz="648" dirty="0" err="1">
                <a:latin typeface="Meiryo UI"/>
                <a:ea typeface="Meiryo UI"/>
              </a:rPr>
              <a:t>kepentingan</a:t>
            </a:r>
            <a:r>
              <a:rPr lang="en-US" altLang="ja-JP" sz="648" dirty="0">
                <a:latin typeface="Meiryo UI"/>
                <a:ea typeface="Meiryo UI"/>
              </a:rPr>
              <a:t> Pekan Konsultasi </a:t>
            </a:r>
            <a:r>
              <a:rPr lang="en-US" altLang="ja-JP" sz="648" dirty="0" err="1">
                <a:latin typeface="Meiryo UI"/>
                <a:ea typeface="Meiryo UI"/>
              </a:rPr>
              <a:t>ini</a:t>
            </a:r>
            <a:r>
              <a:rPr lang="en-US" altLang="ja-JP" sz="648" dirty="0">
                <a:latin typeface="Meiryo UI"/>
                <a:ea typeface="Meiryo UI"/>
              </a:rPr>
              <a:t> </a:t>
            </a:r>
            <a:r>
              <a:rPr lang="en-US" altLang="ja-JP" sz="648" dirty="0" err="1">
                <a:latin typeface="Meiryo UI"/>
                <a:ea typeface="Meiryo UI"/>
              </a:rPr>
              <a:t>saja</a:t>
            </a:r>
            <a:r>
              <a:rPr lang="en-US" altLang="ja-JP" sz="648" dirty="0">
                <a:latin typeface="Meiryo UI"/>
                <a:ea typeface="Meiryo UI"/>
              </a:rPr>
              <a:t> dan </a:t>
            </a:r>
            <a:r>
              <a:rPr lang="en-US" altLang="ja-JP" sz="648" dirty="0" err="1">
                <a:latin typeface="Meiryo UI"/>
                <a:ea typeface="Meiryo UI"/>
              </a:rPr>
              <a:t>tidak</a:t>
            </a:r>
            <a:r>
              <a:rPr lang="en-US" altLang="ja-JP" sz="648" dirty="0">
                <a:latin typeface="Meiryo UI"/>
                <a:ea typeface="Meiryo UI"/>
              </a:rPr>
              <a:t> </a:t>
            </a:r>
            <a:r>
              <a:rPr lang="en-US" altLang="ja-JP" sz="648" dirty="0" err="1">
                <a:latin typeface="Meiryo UI"/>
                <a:ea typeface="Meiryo UI"/>
              </a:rPr>
              <a:t>akan</a:t>
            </a:r>
            <a:r>
              <a:rPr lang="en-US" altLang="ja-JP" sz="648" dirty="0">
                <a:latin typeface="Meiryo UI"/>
                <a:ea typeface="Meiryo UI"/>
              </a:rPr>
              <a:t> </a:t>
            </a:r>
            <a:r>
              <a:rPr lang="en-US" altLang="ja-JP" sz="648" dirty="0" err="1">
                <a:latin typeface="Meiryo UI"/>
                <a:ea typeface="Meiryo UI"/>
              </a:rPr>
              <a:t>diberikan</a:t>
            </a:r>
            <a:r>
              <a:rPr lang="en-US" altLang="ja-JP" sz="648" dirty="0">
                <a:latin typeface="Meiryo UI"/>
                <a:ea typeface="Meiryo UI"/>
              </a:rPr>
              <a:t> </a:t>
            </a:r>
            <a:r>
              <a:rPr lang="en-US" altLang="ja-JP" sz="648" dirty="0" err="1">
                <a:latin typeface="Meiryo UI"/>
                <a:ea typeface="Meiryo UI"/>
              </a:rPr>
              <a:t>kepada</a:t>
            </a:r>
            <a:r>
              <a:rPr lang="en-US" altLang="ja-JP" sz="648" dirty="0">
                <a:latin typeface="Meiryo UI"/>
                <a:ea typeface="Meiryo UI"/>
              </a:rPr>
              <a:t> </a:t>
            </a:r>
            <a:r>
              <a:rPr lang="en-US" altLang="ja-JP" sz="648" dirty="0" err="1">
                <a:latin typeface="Meiryo UI"/>
                <a:ea typeface="Meiryo UI"/>
              </a:rPr>
              <a:t>pihak</a:t>
            </a:r>
            <a:r>
              <a:rPr lang="en-US" altLang="ja-JP" sz="648" dirty="0">
                <a:latin typeface="Meiryo UI"/>
                <a:ea typeface="Meiryo UI"/>
              </a:rPr>
              <a:t> </a:t>
            </a:r>
            <a:r>
              <a:rPr lang="en-US" altLang="ja-JP" sz="648" dirty="0" err="1">
                <a:latin typeface="Meiryo UI"/>
                <a:ea typeface="Meiryo UI"/>
              </a:rPr>
              <a:t>ketiga</a:t>
            </a:r>
            <a:r>
              <a:rPr lang="en-US" altLang="ja-JP" sz="648" dirty="0">
                <a:latin typeface="Meiryo UI"/>
                <a:ea typeface="Meiryo UI"/>
              </a:rPr>
              <a:t> </a:t>
            </a:r>
            <a:r>
              <a:rPr lang="en-US" altLang="ja-JP" sz="648" dirty="0" err="1">
                <a:latin typeface="Meiryo UI"/>
                <a:ea typeface="Meiryo UI"/>
              </a:rPr>
              <a:t>manapun</a:t>
            </a:r>
            <a:r>
              <a:rPr lang="en-US" altLang="ja-JP" sz="648" dirty="0">
                <a:latin typeface="Meiryo UI"/>
                <a:ea typeface="Meiryo UI"/>
              </a:rPr>
              <a:t>. </a:t>
            </a:r>
            <a:endParaRPr lang="ja-JP" altLang="en-US" sz="648" dirty="0">
              <a:latin typeface="Meiryo UI"/>
              <a:ea typeface="Meiryo UI"/>
            </a:endParaRPr>
          </a:p>
        </p:txBody>
      </p:sp>
    </p:spTree>
    <p:extLst>
      <p:ext uri="{BB962C8B-B14F-4D97-AF65-F5344CB8AC3E}">
        <p14:creationId xmlns:p14="http://schemas.microsoft.com/office/powerpoint/2010/main" val="2844382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365</Words>
  <Application>Microsoft Office PowerPoint</Application>
  <PresentationFormat>ユーザー設定</PresentationFormat>
  <Paragraphs>56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Calibri</vt:lpstr>
      <vt:lpstr>Meiryo UI</vt:lpstr>
      <vt:lpstr>Arial</vt:lpstr>
      <vt:lpstr>Cambria</vt:lpstr>
      <vt:lpstr>ＭＳ 明朝</vt:lpstr>
      <vt:lpstr>Office Theme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外国人のための 無料法律相談週間_インドネシア語</dc:title>
  <cp:lastModifiedBy>user2</cp:lastModifiedBy>
  <cp:revision>5</cp:revision>
  <cp:lastPrinted>2023-08-04T07:01:13Z</cp:lastPrinted>
  <dcterms:created xsi:type="dcterms:W3CDTF">2006-08-16T00:00:00Z</dcterms:created>
  <dcterms:modified xsi:type="dcterms:W3CDTF">2023-08-16T04:59:50Z</dcterms:modified>
  <dc:identifier>DAFqQUelU3k</dc:identifier>
</cp:coreProperties>
</file>