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</p:sldIdLst>
  <p:sldSz cx="7556500" cy="10693400"/>
  <p:notesSz cx="6799263" cy="9929813"/>
  <p:embeddedFontLst>
    <p:embeddedFont>
      <p:font typeface="BIZ UDPゴシック" panose="020B0400000000000000" pitchFamily="50" charset="-128"/>
      <p:regular r:id="rId3"/>
      <p:bold r:id="rId4"/>
    </p:embeddedFont>
    <p:embeddedFont>
      <p:font typeface="BIZ UDP明朝 Medium" panose="02020500000000000000" pitchFamily="18" charset="-128"/>
      <p:regular r:id="rId5"/>
    </p:embeddedFont>
    <p:embeddedFont>
      <p:font typeface="Meiryo UI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530" autoAdjust="0"/>
  </p:normalViewPr>
  <p:slideViewPr>
    <p:cSldViewPr>
      <p:cViewPr>
        <p:scale>
          <a:sx n="91" d="100"/>
          <a:sy n="91" d="100"/>
        </p:scale>
        <p:origin x="1158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四角形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714189"/>
              </p:ext>
            </p:extLst>
          </p:nvPr>
        </p:nvGraphicFramePr>
        <p:xfrm>
          <a:off x="209605" y="3256863"/>
          <a:ext cx="3247022" cy="3588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7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681">
                <a:tc>
                  <a:txBody>
                    <a:bodyPr/>
                    <a:lstStyle/>
                    <a:p>
                      <a:r>
                        <a:rPr lang="en-US" altLang="ja-JP" sz="1200" dirty="0" err="1">
                          <a:latin typeface="Aptos" panose="020B0004020202020204" pitchFamily="34" charset="0"/>
                          <a:ea typeface="Meiryo UI"/>
                        </a:rPr>
                        <a:t>Silahkan</a:t>
                      </a:r>
                      <a:r>
                        <a:rPr lang="en-US" altLang="ja-JP" sz="1200" dirty="0">
                          <a:latin typeface="Aptos" panose="020B0004020202020204" pitchFamily="34" charset="0"/>
                          <a:ea typeface="Meiryo UI"/>
                        </a:rPr>
                        <a:t> </a:t>
                      </a:r>
                      <a:r>
                        <a:rPr lang="en-US" altLang="ja-JP" sz="1200" dirty="0" err="1">
                          <a:latin typeface="Aptos" panose="020B0004020202020204" pitchFamily="34" charset="0"/>
                          <a:ea typeface="Meiryo UI"/>
                        </a:rPr>
                        <a:t>tulis</a:t>
                      </a:r>
                      <a:r>
                        <a:rPr lang="en-US" altLang="ja-JP" sz="1200" dirty="0">
                          <a:latin typeface="Aptos" panose="020B0004020202020204" pitchFamily="34" charset="0"/>
                          <a:ea typeface="Meiryo UI"/>
                        </a:rPr>
                        <a:t> </a:t>
                      </a:r>
                      <a:r>
                        <a:rPr lang="en-US" altLang="ja-JP" sz="1200" dirty="0" err="1">
                          <a:latin typeface="Aptos" panose="020B0004020202020204" pitchFamily="34" charset="0"/>
                          <a:ea typeface="Meiryo UI"/>
                        </a:rPr>
                        <a:t>hal</a:t>
                      </a:r>
                      <a:r>
                        <a:rPr lang="en-US" altLang="ja-JP" sz="1200" dirty="0">
                          <a:latin typeface="Aptos" panose="020B0004020202020204" pitchFamily="34" charset="0"/>
                          <a:ea typeface="Meiryo UI"/>
                        </a:rPr>
                        <a:t> yang </a:t>
                      </a:r>
                      <a:r>
                        <a:rPr lang="en-US" altLang="ja-JP" sz="1200" dirty="0" err="1">
                          <a:latin typeface="Aptos" panose="020B0004020202020204" pitchFamily="34" charset="0"/>
                          <a:ea typeface="Meiryo UI"/>
                        </a:rPr>
                        <a:t>ingin</a:t>
                      </a:r>
                      <a:r>
                        <a:rPr lang="en-US" altLang="ja-JP" sz="1200" dirty="0">
                          <a:latin typeface="Aptos" panose="020B0004020202020204" pitchFamily="34" charset="0"/>
                          <a:ea typeface="Meiryo UI"/>
                        </a:rPr>
                        <a:t> </a:t>
                      </a:r>
                      <a:r>
                        <a:rPr lang="en-US" altLang="ja-JP" sz="1200" dirty="0" err="1">
                          <a:latin typeface="Aptos" panose="020B0004020202020204" pitchFamily="34" charset="0"/>
                          <a:ea typeface="Meiryo UI"/>
                        </a:rPr>
                        <a:t>dikonsultasikan</a:t>
                      </a:r>
                      <a:endParaRPr lang="ja-JP" altLang="en-US" sz="1200" dirty="0">
                        <a:latin typeface="Aptos" panose="020B0004020202020204" pitchFamily="34" charset="0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2363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200" dirty="0">
                        <a:latin typeface="ＭＳ 明朝"/>
                        <a:ea typeface="ＭＳ 明朝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1" name="テキスト 47"/>
          <p:cNvSpPr txBox="1"/>
          <p:nvPr/>
        </p:nvSpPr>
        <p:spPr>
          <a:xfrm>
            <a:off x="0" y="10411085"/>
            <a:ext cx="7556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Informasi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yang Anda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berikan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akan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dikelola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dengan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baik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dan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hanya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akan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digunakan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untuk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keperluan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penyelenggaraan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pertemuan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konsultasi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ini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, dan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tidak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akan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diberikan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kepada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pihak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600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ketiga</a:t>
            </a:r>
            <a:r>
              <a:rPr lang="en-US" altLang="ja-JP" sz="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mana pun.</a:t>
            </a:r>
            <a:endParaRPr lang="ja-JP" altLang="en-US" sz="6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aphicFrame>
        <p:nvGraphicFramePr>
          <p:cNvPr id="1134" name="四角形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95255"/>
              </p:ext>
            </p:extLst>
          </p:nvPr>
        </p:nvGraphicFramePr>
        <p:xfrm>
          <a:off x="3460837" y="3247259"/>
          <a:ext cx="3919738" cy="3588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2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7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390">
                <a:tc gridSpan="2">
                  <a:txBody>
                    <a:bodyPr/>
                    <a:lstStyle/>
                    <a:p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Silakan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pilih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semua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tanggal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dan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waktu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konsultasi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yang Anda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inginkan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.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Setelah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itu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, kami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akan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menghubungi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Anda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dengan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tanggal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dan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waktu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kunjungan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Anda. (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Konsultasi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dibatasi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satu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kali per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kelompok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dan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berlangsung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kurang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lebih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50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menit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)</a:t>
                      </a:r>
                    </a:p>
                    <a:p>
                      <a:r>
                        <a:rPr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Pagi = 09:00-12:00, Siang = 13:30-16:30, </a:t>
                      </a:r>
                      <a:r>
                        <a:rPr lang="en-US" altLang="ja-JP" sz="900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sepanjang</a:t>
                      </a:r>
                      <a:r>
                        <a:rPr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ja-JP" sz="900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hari</a:t>
                      </a:r>
                      <a:r>
                        <a:rPr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= 09:00-16:30</a:t>
                      </a:r>
                      <a:r>
                        <a:rPr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Senin</a:t>
                      </a:r>
                      <a:r>
                        <a:rPr kumimoji="1" lang="en-US" altLang="ja-JP" sz="10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, 26 </a:t>
                      </a:r>
                      <a:r>
                        <a:rPr kumimoji="1" lang="en-US" altLang="ja-JP" sz="10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Februari</a:t>
                      </a:r>
                      <a:endParaRPr kumimoji="1" lang="ja-JP" altLang="en-US" sz="1000" dirty="0">
                        <a:latin typeface="Aptos" panose="020B0004020202020204" pitchFamily="34" charset="0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□　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Pagi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　□　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Siang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　□　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Sepanjang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hari</a:t>
                      </a:r>
                      <a:endParaRPr kumimoji="1" lang="ja-JP" altLang="en-US" sz="900" dirty="0">
                        <a:latin typeface="Aptos" panose="020B0004020202020204" pitchFamily="34" charset="0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6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Selasa</a:t>
                      </a:r>
                      <a:r>
                        <a:rPr kumimoji="1" lang="en-US" altLang="ja-JP" sz="10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, 27 </a:t>
                      </a:r>
                      <a:r>
                        <a:rPr kumimoji="1" lang="en-US" altLang="ja-JP" sz="10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Februari</a:t>
                      </a:r>
                      <a:endParaRPr kumimoji="1" lang="ja-JP" altLang="en-US" sz="1000" dirty="0">
                        <a:latin typeface="Aptos" panose="020B0004020202020204" pitchFamily="34" charset="0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□　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Pagi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　□　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Siang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　□　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Sepanjang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hari</a:t>
                      </a:r>
                      <a:endParaRPr kumimoji="1" lang="ja-JP" altLang="en-US" sz="900" dirty="0">
                        <a:latin typeface="Aptos" panose="020B0004020202020204" pitchFamily="34" charset="0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Rabu, 28 </a:t>
                      </a:r>
                      <a:r>
                        <a:rPr kumimoji="1" lang="en-US" altLang="ja-JP" sz="10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Februari</a:t>
                      </a:r>
                      <a:endParaRPr kumimoji="1" lang="ja-JP" altLang="en-US" sz="1000" dirty="0">
                        <a:latin typeface="Aptos" panose="020B0004020202020204" pitchFamily="34" charset="0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□　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Pagi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　□　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Siang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　□　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Sepanjang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hari</a:t>
                      </a:r>
                      <a:endParaRPr kumimoji="1" lang="ja-JP" altLang="en-US" sz="900" dirty="0">
                        <a:latin typeface="Aptos" panose="020B0004020202020204" pitchFamily="34" charset="0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50066085"/>
                  </a:ext>
                </a:extLst>
              </a:tr>
              <a:tr h="3926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Kamis, 29 </a:t>
                      </a:r>
                      <a:r>
                        <a:rPr kumimoji="1" lang="en-US" altLang="ja-JP" sz="10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Februari</a:t>
                      </a:r>
                      <a:endParaRPr kumimoji="1" lang="ja-JP" altLang="en-US" sz="1000" dirty="0">
                        <a:latin typeface="Aptos" panose="020B0004020202020204" pitchFamily="34" charset="0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□　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Pagi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　□　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sore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　□　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Sepanjang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hari</a:t>
                      </a:r>
                      <a:endParaRPr kumimoji="1" lang="ja-JP" altLang="en-US" sz="900" dirty="0">
                        <a:latin typeface="Aptos" panose="020B0004020202020204" pitchFamily="34" charset="0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65976815"/>
                  </a:ext>
                </a:extLst>
              </a:tr>
              <a:tr h="3905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Jumat</a:t>
                      </a:r>
                      <a:r>
                        <a:rPr kumimoji="1" lang="en-US" altLang="ja-JP" sz="10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. 1 </a:t>
                      </a:r>
                      <a:r>
                        <a:rPr kumimoji="1" lang="en-US" altLang="ja-JP" sz="10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Maret</a:t>
                      </a:r>
                      <a:endParaRPr kumimoji="1" lang="ja-JP" altLang="en-US" sz="1000" dirty="0">
                        <a:latin typeface="Aptos" panose="020B0004020202020204" pitchFamily="34" charset="0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□　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Pagi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　□　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Siang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　□　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Sepanjang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hari</a:t>
                      </a:r>
                      <a:endParaRPr kumimoji="1" lang="ja-JP" altLang="en-US" sz="900" dirty="0">
                        <a:latin typeface="Aptos" panose="020B0004020202020204" pitchFamily="34" charset="0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4237939149"/>
                  </a:ext>
                </a:extLst>
              </a:tr>
              <a:tr h="3534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Sabtu</a:t>
                      </a:r>
                      <a:r>
                        <a:rPr kumimoji="1" lang="en-US" altLang="ja-JP" sz="10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. 2 </a:t>
                      </a:r>
                      <a:r>
                        <a:rPr kumimoji="1" lang="en-US" altLang="ja-JP" sz="10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Maret</a:t>
                      </a:r>
                      <a:endParaRPr kumimoji="1" lang="ja-JP" altLang="en-US" sz="1000" dirty="0">
                        <a:latin typeface="Aptos" panose="020B0004020202020204" pitchFamily="34" charset="0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□　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Pagi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　□　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Siang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　　　□　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Sepanjang</a:t>
                      </a:r>
                      <a:r>
                        <a:rPr kumimoji="1" lang="ja-JP" altLang="en-US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hari</a:t>
                      </a:r>
                      <a:endParaRPr kumimoji="1" lang="ja-JP" altLang="en-US" sz="900" dirty="0">
                        <a:latin typeface="Aptos" panose="020B0004020202020204" pitchFamily="34" charset="0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514"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kumimoji="1" lang="en-US" altLang="ja-JP" sz="900" dirty="0" err="1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Keterangan</a:t>
                      </a:r>
                      <a:r>
                        <a:rPr kumimoji="1" lang="en-US" altLang="ja-JP" sz="900" dirty="0">
                          <a:latin typeface="Aptos" panose="020B0004020202020204" pitchFamily="34" charset="0"/>
                          <a:ea typeface="BIZ UDPゴシック" panose="020B0400000000000000" pitchFamily="50" charset="-128"/>
                        </a:rPr>
                        <a:t>】</a:t>
                      </a:r>
                      <a:endParaRPr kumimoji="1" lang="ja-JP" altLang="en-US" sz="900" dirty="0">
                        <a:latin typeface="Aptos" panose="020B0004020202020204" pitchFamily="34" charset="0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35" name="四角形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728363"/>
              </p:ext>
            </p:extLst>
          </p:nvPr>
        </p:nvGraphicFramePr>
        <p:xfrm>
          <a:off x="209606" y="6840388"/>
          <a:ext cx="7170969" cy="2650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8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Nama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Alamat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Status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1100" dirty="0" err="1">
                          <a:latin typeface="Meiryo UI"/>
                          <a:ea typeface="Meiryo UI"/>
                        </a:rPr>
                        <a:t>kependudukan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5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Bahasa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　</a:t>
                      </a:r>
                      <a:r>
                        <a:rPr kumimoji="1" lang="en-US" altLang="ja-JP" sz="1100" dirty="0" err="1">
                          <a:latin typeface="Meiryo UI"/>
                          <a:ea typeface="Meiryo UI"/>
                        </a:rPr>
                        <a:t>Jepang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　　　□　</a:t>
                      </a:r>
                      <a:r>
                        <a:rPr kumimoji="1" lang="en-US" altLang="ja-JP" sz="1100" dirty="0" err="1">
                          <a:latin typeface="Meiryo UI"/>
                          <a:ea typeface="Meiryo UI"/>
                        </a:rPr>
                        <a:t>Inggris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　　　　　　　　　</a:t>
                      </a:r>
                      <a:endParaRPr kumimoji="1" lang="en-US" altLang="ja-JP" sz="1100" dirty="0">
                        <a:latin typeface="Arial" panose="020B0604020202020204" pitchFamily="34" charset="0"/>
                        <a:ea typeface="Meiryo U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UD デジタル 教科書体 N-R" panose="02020400000000000000" pitchFamily="17" charset="-128"/>
                          <a:cs typeface="Arial" panose="020B0604020202020204" pitchFamily="34" charset="0"/>
                        </a:rPr>
                        <a:t>□　</a:t>
                      </a:r>
                      <a:r>
                        <a:rPr kumimoji="1" lang="en-US" altLang="ja-JP" sz="1100" dirty="0" err="1">
                          <a:latin typeface="Meiryo UI"/>
                          <a:ea typeface="Meiryo UI"/>
                          <a:cs typeface="Arial" panose="020B0604020202020204" pitchFamily="34" charset="0"/>
                        </a:rPr>
                        <a:t>Lainnya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（　　　　　　　　　　　　）</a:t>
                      </a: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87302"/>
                  </a:ext>
                </a:extLst>
              </a:tr>
              <a:tr h="35778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err="1">
                          <a:latin typeface="Meiryo UI"/>
                          <a:ea typeface="Meiryo UI"/>
                        </a:rPr>
                        <a:t>Telpon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63701"/>
                  </a:ext>
                </a:extLst>
              </a:tr>
              <a:tr h="35778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E-mail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3" name="直線 36"/>
          <p:cNvSpPr/>
          <p:nvPr/>
        </p:nvSpPr>
        <p:spPr>
          <a:xfrm>
            <a:off x="259457" y="1510094"/>
            <a:ext cx="7037586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ja-JP" altLang="en-US" sz="1943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6B57207-E8FF-4D17-8361-9A20C641CB3B}"/>
              </a:ext>
            </a:extLst>
          </p:cNvPr>
          <p:cNvSpPr/>
          <p:nvPr/>
        </p:nvSpPr>
        <p:spPr>
          <a:xfrm>
            <a:off x="3927339" y="8377719"/>
            <a:ext cx="3767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800" dirty="0">
                <a:solidFill>
                  <a:prstClr val="black"/>
                </a:solidFill>
                <a:latin typeface="Meiryo UI"/>
                <a:ea typeface="Meiryo UI"/>
              </a:rPr>
              <a:t>*</a:t>
            </a:r>
            <a:r>
              <a:rPr lang="en-US" altLang="ja-JP" sz="800" dirty="0" err="1">
                <a:solidFill>
                  <a:prstClr val="black"/>
                </a:solidFill>
                <a:latin typeface="Meiryo UI"/>
                <a:ea typeface="Meiryo UI"/>
              </a:rPr>
              <a:t>Konsultasi</a:t>
            </a:r>
            <a:r>
              <a:rPr lang="en-US" altLang="ja-JP" sz="800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800" dirty="0" err="1">
                <a:solidFill>
                  <a:prstClr val="black"/>
                </a:solidFill>
                <a:latin typeface="Meiryo UI"/>
                <a:ea typeface="Meiryo UI"/>
              </a:rPr>
              <a:t>bahasa</a:t>
            </a:r>
            <a:r>
              <a:rPr lang="en-US" altLang="ja-JP" sz="800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800" dirty="0" err="1">
                <a:solidFill>
                  <a:prstClr val="black"/>
                </a:solidFill>
                <a:latin typeface="Meiryo UI"/>
                <a:ea typeface="Meiryo UI"/>
              </a:rPr>
              <a:t>asing</a:t>
            </a:r>
            <a:r>
              <a:rPr lang="en-US" altLang="ja-JP" sz="800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800" dirty="0" err="1">
                <a:solidFill>
                  <a:prstClr val="black"/>
                </a:solidFill>
                <a:latin typeface="Meiryo UI"/>
                <a:ea typeface="Meiryo UI"/>
              </a:rPr>
              <a:t>ada</a:t>
            </a:r>
            <a:r>
              <a:rPr lang="en-US" altLang="ja-JP" sz="800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800" dirty="0" err="1">
                <a:solidFill>
                  <a:prstClr val="black"/>
                </a:solidFill>
                <a:latin typeface="Meiryo UI"/>
                <a:ea typeface="Meiryo UI"/>
              </a:rPr>
              <a:t>kemungkinan</a:t>
            </a:r>
            <a:r>
              <a:rPr lang="en-US" altLang="ja-JP" sz="800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800" dirty="0" err="1">
                <a:solidFill>
                  <a:prstClr val="black"/>
                </a:solidFill>
                <a:latin typeface="Meiryo UI"/>
                <a:ea typeface="Meiryo UI"/>
              </a:rPr>
              <a:t>menggunakan</a:t>
            </a:r>
            <a:r>
              <a:rPr lang="en-US" altLang="ja-JP" sz="800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800" dirty="0" err="1">
                <a:solidFill>
                  <a:prstClr val="black"/>
                </a:solidFill>
                <a:latin typeface="Meiryo UI"/>
                <a:ea typeface="Meiryo UI"/>
              </a:rPr>
              <a:t>layanan</a:t>
            </a:r>
            <a:r>
              <a:rPr lang="en-US" altLang="ja-JP" sz="800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800" dirty="0" err="1">
                <a:solidFill>
                  <a:prstClr val="black"/>
                </a:solidFill>
                <a:latin typeface="Meiryo UI"/>
                <a:ea typeface="Meiryo UI"/>
              </a:rPr>
              <a:t>penerjemah</a:t>
            </a:r>
            <a:r>
              <a:rPr lang="en-US" altLang="ja-JP" sz="800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800" dirty="0" err="1">
                <a:solidFill>
                  <a:prstClr val="black"/>
                </a:solidFill>
                <a:latin typeface="Meiryo UI"/>
                <a:ea typeface="Meiryo UI"/>
              </a:rPr>
              <a:t>telpon</a:t>
            </a:r>
            <a:r>
              <a:rPr lang="en-US" altLang="ja-JP" sz="800" dirty="0">
                <a:solidFill>
                  <a:prstClr val="black"/>
                </a:solidFill>
                <a:latin typeface="Meiryo UI"/>
                <a:ea typeface="Meiryo UI"/>
              </a:rPr>
              <a:t>.</a:t>
            </a:r>
            <a:endParaRPr lang="ja-JP" altLang="en-US" sz="800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58932-C934-46B8-8569-0C9432178E34}"/>
              </a:ext>
            </a:extLst>
          </p:cNvPr>
          <p:cNvSpPr/>
          <p:nvPr/>
        </p:nvSpPr>
        <p:spPr>
          <a:xfrm>
            <a:off x="197733" y="1600546"/>
            <a:ext cx="7037586" cy="1502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95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Silahkan</a:t>
            </a:r>
            <a:r>
              <a:rPr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95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kirim</a:t>
            </a:r>
            <a:r>
              <a:rPr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Via Post, FAX, E-mail </a:t>
            </a:r>
            <a:r>
              <a:rPr lang="en-US" altLang="ja-JP" sz="1295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sampai</a:t>
            </a:r>
            <a:r>
              <a:rPr lang="en-US" altLang="ja-JP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95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dengan</a:t>
            </a:r>
            <a:r>
              <a:rPr lang="en-US" altLang="ja-JP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Kamis 22 </a:t>
            </a:r>
            <a:r>
              <a:rPr lang="en-US" altLang="ja-JP" sz="1295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Februari</a:t>
            </a:r>
            <a:r>
              <a:rPr lang="en-US" altLang="ja-JP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endParaRPr lang="en-US" altLang="ja-JP" sz="864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699"/>
              </a:lnSpc>
            </a:pPr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【Alamat】</a:t>
            </a:r>
            <a:r>
              <a:rPr kumimoji="1"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Pusat</a:t>
            </a:r>
            <a:r>
              <a:rPr kumimoji="1" lang="ja-JP" altLang="en-US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300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Konsultasi</a:t>
            </a:r>
            <a:r>
              <a:rPr kumimoji="1"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300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kehidupan</a:t>
            </a:r>
            <a:r>
              <a:rPr kumimoji="1"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orang </a:t>
            </a:r>
            <a:r>
              <a:rPr kumimoji="1" lang="en-US" altLang="ja-JP" sz="1300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asing</a:t>
            </a:r>
            <a:r>
              <a:rPr kumimoji="1"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300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Prfektur</a:t>
            </a:r>
            <a:r>
              <a:rPr kumimoji="1" lang="en-US" altLang="ja-JP" sz="13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Kochi</a:t>
            </a:r>
          </a:p>
          <a:p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【E-mail】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consultation@kccfr.jp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en-US" altLang="ja-JP" sz="113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【FAX】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088-821-6441</a:t>
            </a:r>
          </a:p>
          <a:p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【Post】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</a:t>
            </a:r>
            <a:r>
              <a: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ea typeface="キアロ"/>
              </a:rPr>
              <a:t> </a:t>
            </a:r>
            <a:r>
              <a:rPr lang="en-US" altLang="ja-JP" sz="11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Lantai</a:t>
            </a: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1, 4-1-37 </a:t>
            </a:r>
            <a:r>
              <a:rPr lang="en-US" altLang="ja-JP" sz="11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Honmachi</a:t>
            </a: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 Kochi 780-0870 </a:t>
            </a:r>
          </a:p>
          <a:p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【Tanya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Jawab】 TEL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088-821-6440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9FF301-527D-4CB6-AC7E-AEC6D7FBA2FA}"/>
              </a:ext>
            </a:extLst>
          </p:cNvPr>
          <p:cNvSpPr/>
          <p:nvPr/>
        </p:nvSpPr>
        <p:spPr>
          <a:xfrm>
            <a:off x="-20356" y="9583932"/>
            <a:ext cx="4581452" cy="431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 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Pada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prinsipnya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konsultasi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ini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dilakukan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berdasarkan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siapa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cepat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dia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dapat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Mereka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yang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telah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membuat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janji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temu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akan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dihubungi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di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kemudian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hari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untuk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mengonfirmasi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konsultasi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dan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menginformasikan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waktu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serta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detail </a:t>
            </a:r>
            <a:r>
              <a:rPr lang="en-US" altLang="ja-JP" sz="7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lainnya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64F69F-98B1-4647-ABEA-609CBB4482F9}"/>
              </a:ext>
            </a:extLst>
          </p:cNvPr>
          <p:cNvSpPr txBox="1"/>
          <p:nvPr/>
        </p:nvSpPr>
        <p:spPr>
          <a:xfrm>
            <a:off x="-31054" y="10015076"/>
            <a:ext cx="4581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kumimoji="1" lang="sv-SE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Pusat ini tidak memiliki tempat parkir. Silakan gunakan transportasi umum atau gunakan tempat parkir berbayar terdekat.</a:t>
            </a: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7305E2-289D-4275-868A-D1FEAF464618}"/>
              </a:ext>
            </a:extLst>
          </p:cNvPr>
          <p:cNvSpPr txBox="1"/>
          <p:nvPr/>
        </p:nvSpPr>
        <p:spPr>
          <a:xfrm>
            <a:off x="259457" y="647447"/>
            <a:ext cx="12350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en-US" altLang="ja-JP" sz="1600" b="1" dirty="0" err="1"/>
              <a:t>Formulir</a:t>
            </a:r>
            <a:r>
              <a:rPr kumimoji="1" lang="en-US" altLang="ja-JP" sz="1600" b="1" dirty="0"/>
              <a:t> </a:t>
            </a:r>
          </a:p>
          <a:p>
            <a:pPr>
              <a:lnSpc>
                <a:spcPts val="1800"/>
              </a:lnSpc>
            </a:pPr>
            <a:r>
              <a:rPr kumimoji="1" lang="en-US" altLang="ja-JP" sz="1600" b="1" dirty="0" err="1"/>
              <a:t>pendaftaran</a:t>
            </a:r>
            <a:endParaRPr kumimoji="1" lang="ja-JP" altLang="en-US" sz="1600" b="1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61F7BC7-858C-4453-8DEC-120E7AD15C25}"/>
              </a:ext>
            </a:extLst>
          </p:cNvPr>
          <p:cNvGrpSpPr/>
          <p:nvPr/>
        </p:nvGrpSpPr>
        <p:grpSpPr>
          <a:xfrm>
            <a:off x="4464051" y="9626411"/>
            <a:ext cx="3017792" cy="630942"/>
            <a:chOff x="3725354" y="8711734"/>
            <a:chExt cx="2795578" cy="584483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775532D-0900-4E87-8089-0AEC57F7F294}"/>
                </a:ext>
              </a:extLst>
            </p:cNvPr>
            <p:cNvSpPr txBox="1"/>
            <p:nvPr/>
          </p:nvSpPr>
          <p:spPr>
            <a:xfrm>
              <a:off x="3725354" y="8711734"/>
              <a:ext cx="1826459" cy="58448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7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〇</a:t>
              </a:r>
              <a:r>
                <a:rPr kumimoji="1" lang="en-US" altLang="ja-JP" sz="700" dirty="0" err="1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Untuk</a:t>
              </a:r>
              <a:r>
                <a:rPr kumimoji="1" lang="en-US" altLang="ja-JP" sz="7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 </a:t>
              </a:r>
              <a:r>
                <a:rPr kumimoji="1" lang="en-US" altLang="ja-JP" sz="700" dirty="0" err="1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mencegah</a:t>
              </a:r>
              <a:r>
                <a:rPr kumimoji="1" lang="en-US" altLang="ja-JP" sz="7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 </a:t>
              </a:r>
              <a:r>
                <a:rPr kumimoji="1" lang="en-US" altLang="ja-JP" sz="700" dirty="0" err="1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penyebaran</a:t>
              </a:r>
              <a:r>
                <a:rPr kumimoji="1" lang="en-US" altLang="ja-JP" sz="7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 virus corona </a:t>
              </a:r>
              <a:r>
                <a:rPr kumimoji="1" lang="en-US" altLang="ja-JP" sz="700" dirty="0" err="1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baru</a:t>
              </a:r>
              <a:r>
                <a:rPr kumimoji="1" lang="en-US" altLang="ja-JP" sz="7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, </a:t>
              </a:r>
              <a:r>
                <a:rPr kumimoji="1" lang="en-US" altLang="ja-JP" sz="700" dirty="0" err="1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mohon</a:t>
              </a:r>
              <a:r>
                <a:rPr kumimoji="1" lang="en-US" altLang="ja-JP" sz="7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 </a:t>
              </a:r>
              <a:r>
                <a:rPr kumimoji="1" lang="en-US" altLang="ja-JP" sz="700" dirty="0" err="1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kerjasamanya</a:t>
              </a:r>
              <a:r>
                <a:rPr kumimoji="1" lang="en-US" altLang="ja-JP" sz="7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 </a:t>
              </a:r>
              <a:r>
                <a:rPr kumimoji="1" lang="en-US" altLang="ja-JP" sz="700" dirty="0" err="1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dengan</a:t>
              </a:r>
              <a:r>
                <a:rPr kumimoji="1" lang="en-US" altLang="ja-JP" sz="7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 </a:t>
              </a:r>
              <a:r>
                <a:rPr kumimoji="1" lang="en-US" altLang="ja-JP" sz="700" dirty="0" err="1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menggunakan</a:t>
              </a:r>
              <a:r>
                <a:rPr kumimoji="1" lang="en-US" altLang="ja-JP" sz="7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 hand sanitizer, </a:t>
              </a:r>
              <a:r>
                <a:rPr kumimoji="1" lang="en-US" altLang="ja-JP" sz="700" dirty="0" err="1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mengukur</a:t>
              </a:r>
              <a:r>
                <a:rPr kumimoji="1" lang="en-US" altLang="ja-JP" sz="7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 </a:t>
              </a:r>
              <a:r>
                <a:rPr kumimoji="1" lang="en-US" altLang="ja-JP" sz="700" dirty="0" err="1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suhu</a:t>
              </a:r>
              <a:r>
                <a:rPr kumimoji="1" lang="en-US" altLang="ja-JP" sz="7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 </a:t>
              </a:r>
              <a:r>
                <a:rPr kumimoji="1" lang="en-US" altLang="ja-JP" sz="700" dirty="0" err="1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tubuh</a:t>
              </a:r>
              <a:r>
                <a:rPr kumimoji="1" lang="en-US" altLang="ja-JP" sz="7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, dan </a:t>
              </a:r>
              <a:r>
                <a:rPr kumimoji="1" lang="en-US" altLang="ja-JP" sz="700" dirty="0" err="1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memakai</a:t>
              </a:r>
              <a:r>
                <a:rPr kumimoji="1" lang="en-US" altLang="ja-JP" sz="700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 masker.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A020303F-2D93-45B1-8CFC-33BAB65A2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25470" y="8723053"/>
              <a:ext cx="995462" cy="563043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</p:grp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06A69EB-958A-488E-AC91-2B4E2559B9D8}"/>
              </a:ext>
            </a:extLst>
          </p:cNvPr>
          <p:cNvSpPr/>
          <p:nvPr/>
        </p:nvSpPr>
        <p:spPr>
          <a:xfrm>
            <a:off x="197733" y="647922"/>
            <a:ext cx="1316708" cy="547550"/>
          </a:xfrm>
          <a:prstGeom prst="roundRect">
            <a:avLst/>
          </a:pr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241888-51A5-472D-A43C-5E07D0CE3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0505" y="1932696"/>
            <a:ext cx="1193494" cy="103035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E199292-5F04-4AE1-A0D3-46B156082DDB}"/>
              </a:ext>
            </a:extLst>
          </p:cNvPr>
          <p:cNvSpPr txBox="1"/>
          <p:nvPr/>
        </p:nvSpPr>
        <p:spPr>
          <a:xfrm>
            <a:off x="5603528" y="7626332"/>
            <a:ext cx="1781257" cy="225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64" dirty="0"/>
              <a:t>＊</a:t>
            </a:r>
            <a:r>
              <a:rPr kumimoji="1" lang="en-US" altLang="ja-JP" sz="864" dirty="0"/>
              <a:t>Orang </a:t>
            </a:r>
            <a:r>
              <a:rPr kumimoji="1" lang="en-US" altLang="ja-JP" sz="864" dirty="0" err="1"/>
              <a:t>jepang</a:t>
            </a:r>
            <a:r>
              <a:rPr kumimoji="1" lang="en-US" altLang="ja-JP" sz="864" dirty="0"/>
              <a:t> </a:t>
            </a:r>
            <a:r>
              <a:rPr kumimoji="1" lang="en-US" altLang="ja-JP" sz="864" dirty="0" err="1"/>
              <a:t>tidak</a:t>
            </a:r>
            <a:r>
              <a:rPr kumimoji="1" lang="en-US" altLang="ja-JP" sz="864" dirty="0"/>
              <a:t> </a:t>
            </a:r>
            <a:r>
              <a:rPr kumimoji="1" lang="en-US" altLang="ja-JP" sz="864" dirty="0" err="1"/>
              <a:t>perlu</a:t>
            </a:r>
            <a:r>
              <a:rPr kumimoji="1" lang="en-US" altLang="ja-JP" sz="864" dirty="0"/>
              <a:t> </a:t>
            </a:r>
            <a:r>
              <a:rPr kumimoji="1" lang="en-US" altLang="ja-JP" sz="864" dirty="0" err="1"/>
              <a:t>mengisi</a:t>
            </a:r>
            <a:endParaRPr kumimoji="1" lang="ja-JP" altLang="en-US" sz="864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616C73-8D91-4236-AACA-943A8D070A2F}"/>
              </a:ext>
            </a:extLst>
          </p:cNvPr>
          <p:cNvSpPr txBox="1"/>
          <p:nvPr/>
        </p:nvSpPr>
        <p:spPr>
          <a:xfrm>
            <a:off x="1514441" y="999390"/>
            <a:ext cx="601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【</a:t>
            </a:r>
            <a:r>
              <a:rPr kumimoji="1" lang="en-US" altLang="ja-JP" sz="1400" b="1" dirty="0" err="1"/>
              <a:t>Tempat</a:t>
            </a:r>
            <a:r>
              <a:rPr kumimoji="1" lang="en-US" altLang="ja-JP" sz="1400" b="1" dirty="0"/>
              <a:t>】 </a:t>
            </a:r>
            <a:r>
              <a:rPr kumimoji="1" lang="en-US" altLang="ja-JP" sz="1400" b="1" dirty="0" err="1"/>
              <a:t>Kocoforre</a:t>
            </a:r>
            <a:r>
              <a:rPr kumimoji="1" lang="en-US" altLang="ja-JP" sz="1400" b="1" dirty="0"/>
              <a:t> (Pusat</a:t>
            </a:r>
            <a:r>
              <a:rPr kumimoji="1" lang="ja-JP" altLang="en-US" sz="1400" b="1" dirty="0"/>
              <a:t> </a:t>
            </a:r>
            <a:r>
              <a:rPr kumimoji="1" lang="en-US" altLang="ja-JP" sz="1400" b="1" dirty="0" err="1"/>
              <a:t>Konsultasi</a:t>
            </a:r>
            <a:r>
              <a:rPr kumimoji="1" lang="en-US" altLang="ja-JP" sz="1400" b="1" dirty="0"/>
              <a:t> </a:t>
            </a:r>
            <a:r>
              <a:rPr kumimoji="1" lang="en-US" altLang="ja-JP" sz="1400" b="1" dirty="0" err="1"/>
              <a:t>kehidupan</a:t>
            </a:r>
            <a:r>
              <a:rPr kumimoji="1" lang="en-US" altLang="ja-JP" sz="1400" b="1" dirty="0"/>
              <a:t> orang </a:t>
            </a:r>
            <a:r>
              <a:rPr kumimoji="1" lang="en-US" altLang="ja-JP" sz="1400" b="1" dirty="0" err="1"/>
              <a:t>asing</a:t>
            </a:r>
            <a:r>
              <a:rPr kumimoji="1" lang="en-US" altLang="ja-JP" sz="1400" b="1" dirty="0"/>
              <a:t> </a:t>
            </a:r>
            <a:r>
              <a:rPr kumimoji="1" lang="en-US" altLang="ja-JP" sz="1400" b="1" dirty="0" err="1"/>
              <a:t>Prefektur</a:t>
            </a:r>
            <a:r>
              <a:rPr kumimoji="1" lang="en-US" altLang="ja-JP" sz="1400" b="1" dirty="0"/>
              <a:t> Kochi</a:t>
            </a:r>
            <a:r>
              <a:rPr kumimoji="1" lang="ja-JP" altLang="en-US" sz="1400" b="1" dirty="0"/>
              <a:t>）　　　　　　　　　　　　　　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9B9296B-6923-4C22-B6B4-8320BABE5821}"/>
              </a:ext>
            </a:extLst>
          </p:cNvPr>
          <p:cNvCxnSpPr>
            <a:cxnSpLocks/>
          </p:cNvCxnSpPr>
          <p:nvPr/>
        </p:nvCxnSpPr>
        <p:spPr>
          <a:xfrm>
            <a:off x="1969046" y="629514"/>
            <a:ext cx="4731247" cy="0"/>
          </a:xfrm>
          <a:prstGeom prst="line">
            <a:avLst/>
          </a:prstGeom>
          <a:ln w="95250" cap="sq" cmpd="thickThin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四角形 48">
            <a:extLst>
              <a:ext uri="{FF2B5EF4-FFF2-40B4-BE49-F238E27FC236}">
                <a16:creationId xmlns:a16="http://schemas.microsoft.com/office/drawing/2014/main" id="{2B8B5572-60D1-4409-84D3-38E001515950}"/>
              </a:ext>
            </a:extLst>
          </p:cNvPr>
          <p:cNvSpPr/>
          <p:nvPr/>
        </p:nvSpPr>
        <p:spPr>
          <a:xfrm>
            <a:off x="501119" y="111569"/>
            <a:ext cx="6852440" cy="8809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en-US" altLang="ja-JP" b="1" dirty="0">
                <a:solidFill>
                  <a:schemeClr val="tx1"/>
                </a:solidFill>
                <a:latin typeface="Meiryo UI"/>
                <a:ea typeface="Meiryo UI"/>
              </a:rPr>
              <a:t>Pekan </a:t>
            </a:r>
            <a:r>
              <a:rPr lang="en-US" altLang="ja-JP" b="1" dirty="0" err="1">
                <a:solidFill>
                  <a:schemeClr val="tx1"/>
                </a:solidFill>
                <a:latin typeface="Meiryo UI"/>
                <a:ea typeface="Meiryo UI"/>
              </a:rPr>
              <a:t>konsultasi</a:t>
            </a:r>
            <a:r>
              <a:rPr lang="en-US" altLang="ja-JP" b="1" dirty="0">
                <a:solidFill>
                  <a:schemeClr val="tx1"/>
                </a:solidFill>
                <a:latin typeface="Meiryo UI"/>
                <a:ea typeface="Meiryo UI"/>
              </a:rPr>
              <a:t> </a:t>
            </a:r>
            <a:r>
              <a:rPr lang="en-US" altLang="ja-JP" b="1" dirty="0" err="1">
                <a:solidFill>
                  <a:schemeClr val="tx1"/>
                </a:solidFill>
                <a:latin typeface="Meiryo UI"/>
                <a:ea typeface="Meiryo UI"/>
              </a:rPr>
              <a:t>hukum</a:t>
            </a:r>
            <a:r>
              <a:rPr lang="en-US" altLang="ja-JP" b="1" dirty="0">
                <a:solidFill>
                  <a:schemeClr val="tx1"/>
                </a:solidFill>
                <a:latin typeface="Meiryo UI"/>
                <a:ea typeface="Meiryo UI"/>
              </a:rPr>
              <a:t> gratis </a:t>
            </a:r>
            <a:r>
              <a:rPr lang="en-US" altLang="ja-JP" b="1" dirty="0" err="1">
                <a:solidFill>
                  <a:schemeClr val="tx1"/>
                </a:solidFill>
                <a:latin typeface="Meiryo UI"/>
                <a:ea typeface="Meiryo UI"/>
              </a:rPr>
              <a:t>untuk</a:t>
            </a:r>
            <a:r>
              <a:rPr lang="en-US" altLang="ja-JP" b="1" dirty="0">
                <a:solidFill>
                  <a:schemeClr val="tx1"/>
                </a:solidFill>
                <a:latin typeface="Meiryo UI"/>
                <a:ea typeface="Meiryo UI"/>
              </a:rPr>
              <a:t> orang </a:t>
            </a:r>
            <a:r>
              <a:rPr lang="en-US" altLang="ja-JP" b="1" dirty="0" err="1">
                <a:solidFill>
                  <a:schemeClr val="tx1"/>
                </a:solidFill>
                <a:latin typeface="Meiryo UI"/>
                <a:ea typeface="Meiryo UI"/>
              </a:rPr>
              <a:t>asing</a:t>
            </a:r>
            <a:endParaRPr lang="ja-JP" altLang="en-US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>
              <a:defRPr lang="ja-JP" altLang="en-US"/>
            </a:pPr>
            <a:r>
              <a:rPr lang="ja-JP" altLang="en-US" sz="1727" b="1" dirty="0">
                <a:solidFill>
                  <a:schemeClr val="tx1"/>
                </a:solidFill>
                <a:latin typeface="Meiryo UI"/>
                <a:ea typeface="Meiryo UI"/>
              </a:rPr>
              <a:t>　　　　　　　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【Waktu】 </a:t>
            </a:r>
            <a:r>
              <a:rPr lang="en-US" altLang="ja-JP" sz="1619" b="1" dirty="0" err="1">
                <a:solidFill>
                  <a:schemeClr val="tx1"/>
                </a:solidFill>
                <a:latin typeface="Meiryo UI"/>
                <a:ea typeface="Meiryo UI"/>
              </a:rPr>
              <a:t>Senin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, 26 </a:t>
            </a:r>
            <a:r>
              <a:rPr lang="en-US" altLang="ja-JP" sz="1619" b="1" dirty="0" err="1">
                <a:solidFill>
                  <a:schemeClr val="tx1"/>
                </a:solidFill>
                <a:latin typeface="Meiryo UI"/>
                <a:ea typeface="Meiryo UI"/>
              </a:rPr>
              <a:t>Februari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 – </a:t>
            </a:r>
            <a:r>
              <a:rPr lang="en-US" altLang="ja-JP" sz="1619" b="1" dirty="0" err="1">
                <a:solidFill>
                  <a:schemeClr val="tx1"/>
                </a:solidFill>
                <a:latin typeface="Meiryo UI"/>
                <a:ea typeface="Meiryo UI"/>
              </a:rPr>
              <a:t>Sabtu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 2 </a:t>
            </a:r>
            <a:r>
              <a:rPr lang="en-US" altLang="ja-JP" sz="1619" b="1" dirty="0" err="1">
                <a:solidFill>
                  <a:schemeClr val="tx1"/>
                </a:solidFill>
                <a:latin typeface="Meiryo UI"/>
                <a:ea typeface="Meiryo UI"/>
              </a:rPr>
              <a:t>Maret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 2024 </a:t>
            </a:r>
          </a:p>
        </p:txBody>
      </p:sp>
    </p:spTree>
    <p:extLst>
      <p:ext uri="{BB962C8B-B14F-4D97-AF65-F5344CB8AC3E}">
        <p14:creationId xmlns:p14="http://schemas.microsoft.com/office/powerpoint/2010/main" val="284438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362</Words>
  <Application>Microsoft Office PowerPoint</Application>
  <PresentationFormat>ユーザー設定</PresentationFormat>
  <Paragraphs>48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Aptos</vt:lpstr>
      <vt:lpstr>ＭＳ 明朝</vt:lpstr>
      <vt:lpstr>BIZ UDP明朝 Medium</vt:lpstr>
      <vt:lpstr>BIZ UDPゴシック</vt:lpstr>
      <vt:lpstr>Calibri</vt:lpstr>
      <vt:lpstr>Meiryo UI</vt:lpstr>
      <vt:lpstr>Arial</vt:lpstr>
      <vt:lpstr>キアロ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user2</dc:creator>
  <cp:lastModifiedBy>user2</cp:lastModifiedBy>
  <cp:revision>18</cp:revision>
  <cp:lastPrinted>2024-01-16T06:04:48Z</cp:lastPrinted>
  <dcterms:created xsi:type="dcterms:W3CDTF">2006-08-16T00:00:00Z</dcterms:created>
  <dcterms:modified xsi:type="dcterms:W3CDTF">2024-01-19T01:30:18Z</dcterms:modified>
  <dc:identifier>DAF5ECh2JBs</dc:identifier>
</cp:coreProperties>
</file>