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4" r:id="rId2"/>
  </p:sldIdLst>
  <p:sldSz cx="7556500" cy="10693400"/>
  <p:notesSz cx="6799263" cy="9929813"/>
  <p:embeddedFontLst>
    <p:embeddedFont>
      <p:font typeface="BIZ UDPゴシック" panose="020B0400000000000000" pitchFamily="50" charset="-128"/>
      <p:regular r:id="rId4"/>
      <p:bold r:id="rId5"/>
    </p:embeddedFont>
    <p:embeddedFont>
      <p:font typeface="Meiryo UI" panose="020B0604030504040204" pitchFamily="50" charset="-128"/>
      <p:regular r:id="rId6"/>
      <p:bold r:id="rId7"/>
      <p:italic r:id="rId8"/>
      <p:boldItalic r:id="rId9"/>
    </p:embeddedFont>
    <p:embeddedFont>
      <p:font typeface="游ゴシック" panose="020B0400000000000000" pitchFamily="50" charset="-128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55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106" d="100"/>
          <a:sy n="106" d="100"/>
        </p:scale>
        <p:origin x="888" y="-19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4818D-2ECE-4D1C-9479-609CB2736177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696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9F7B7-69F9-486F-8948-77190D09B8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94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9F7B7-69F9-486F-8948-77190D09B85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14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" name="四角形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153615"/>
              </p:ext>
            </p:extLst>
          </p:nvPr>
        </p:nvGraphicFramePr>
        <p:xfrm>
          <a:off x="209606" y="3162258"/>
          <a:ext cx="3315018" cy="36599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5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9340">
                <a:tc>
                  <a:txBody>
                    <a:bodyPr/>
                    <a:lstStyle/>
                    <a:p>
                      <a:pPr algn="ctr"/>
                      <a:r>
                        <a:rPr lang="en-GB" altLang="ja-JP" sz="11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Tuliskan</a:t>
                      </a:r>
                      <a:r>
                        <a:rPr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GB" altLang="ja-JP" sz="11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hal</a:t>
                      </a:r>
                      <a:r>
                        <a:rPr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GB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yang </a:t>
                      </a:r>
                      <a:r>
                        <a:rPr lang="en-GB" altLang="ja-JP" sz="11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ingin</a:t>
                      </a:r>
                      <a:r>
                        <a:rPr lang="en-GB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GB" altLang="ja-JP" sz="11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dikonsultasikan</a:t>
                      </a:r>
                      <a:endParaRPr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0645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200" dirty="0">
                        <a:latin typeface="ＭＳ 明朝"/>
                        <a:ea typeface="ＭＳ 明朝"/>
                      </a:endParaRPr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</a:txBody>
                  <a:tcPr marL="98708" marR="98708" marT="49354" marB="493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31" name="テキスト 47"/>
          <p:cNvSpPr txBox="1"/>
          <p:nvPr/>
        </p:nvSpPr>
        <p:spPr>
          <a:xfrm>
            <a:off x="4311650" y="10275211"/>
            <a:ext cx="3429959" cy="324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756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GB" altLang="ja-JP" sz="756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Informasi</a:t>
            </a:r>
            <a:r>
              <a:rPr lang="ja-JP" altLang="en-US" sz="756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756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hanya</a:t>
            </a:r>
            <a:r>
              <a:rPr lang="ja-JP" altLang="en-US" sz="756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756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untuk</a:t>
            </a:r>
            <a:r>
              <a:rPr lang="en-GB" altLang="ja-JP" sz="756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756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keperluan</a:t>
            </a:r>
            <a:r>
              <a:rPr lang="en-GB" altLang="ja-JP" sz="756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756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Konsultasi</a:t>
            </a:r>
            <a:r>
              <a:rPr lang="en-GB" altLang="ja-JP" sz="756" dirty="0">
                <a:latin typeface="Meiryo UI" panose="020B0604030504040204" pitchFamily="50" charset="-128"/>
                <a:ea typeface="Meiryo UI" panose="020B0604030504040204" pitchFamily="50" charset="-128"/>
              </a:rPr>
              <a:t> dan </a:t>
            </a:r>
            <a:r>
              <a:rPr lang="en-GB" altLang="ja-JP" sz="756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tidak</a:t>
            </a:r>
            <a:r>
              <a:rPr lang="en-GB" altLang="ja-JP" sz="756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756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akan</a:t>
            </a:r>
            <a:r>
              <a:rPr lang="en-GB" altLang="ja-JP" sz="756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756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diserahkan</a:t>
            </a:r>
            <a:r>
              <a:rPr lang="en-GB" altLang="ja-JP" sz="756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756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ke</a:t>
            </a:r>
            <a:r>
              <a:rPr lang="en-GB" altLang="ja-JP" sz="756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756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Pihak</a:t>
            </a:r>
            <a:r>
              <a:rPr lang="en-GB" altLang="ja-JP" sz="756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756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Ketiga</a:t>
            </a:r>
            <a:r>
              <a:rPr lang="en-GB" altLang="ja-JP" sz="756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756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manapun</a:t>
            </a:r>
            <a:r>
              <a:rPr lang="en-GB" altLang="ja-JP" sz="756" dirty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endParaRPr lang="ja-JP" altLang="en-US" sz="756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134" name="四角形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009877"/>
              </p:ext>
            </p:extLst>
          </p:nvPr>
        </p:nvGraphicFramePr>
        <p:xfrm>
          <a:off x="3524623" y="3156853"/>
          <a:ext cx="3855952" cy="3667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2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4149">
                <a:tc gridSpan="2"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en-GB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Hari dan </a:t>
                      </a:r>
                      <a:r>
                        <a:rPr kumimoji="1" lang="en-GB" altLang="ja-JP" sz="11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waktu</a:t>
                      </a:r>
                      <a:r>
                        <a:rPr kumimoji="1" lang="en-GB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GB" altLang="ja-JP" sz="11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konsultasi</a:t>
                      </a:r>
                      <a:endParaRPr kumimoji="1" lang="en-US" altLang="ja-JP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5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Konsultasi</a:t>
                      </a:r>
                      <a:r>
                        <a:rPr kumimoji="1" lang="en-US" altLang="ja-JP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05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hanya</a:t>
                      </a:r>
                      <a:r>
                        <a:rPr kumimoji="1" lang="en-US" altLang="ja-JP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05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bisa</a:t>
                      </a:r>
                      <a:r>
                        <a:rPr kumimoji="1" lang="en-US" altLang="ja-JP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1 kali </a:t>
                      </a:r>
                      <a:r>
                        <a:rPr kumimoji="1" lang="en-US" altLang="ja-JP" sz="105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dengan</a:t>
                      </a:r>
                      <a:r>
                        <a:rPr kumimoji="1" lang="en-US" altLang="ja-JP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05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durasi</a:t>
                      </a:r>
                      <a:r>
                        <a:rPr kumimoji="1" lang="en-US" altLang="ja-JP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50 </a:t>
                      </a:r>
                      <a:r>
                        <a:rPr kumimoji="1" lang="en-US" altLang="ja-JP" sz="105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menit</a:t>
                      </a:r>
                      <a:r>
                        <a:rPr kumimoji="1" lang="en-US" altLang="ja-JP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)</a:t>
                      </a:r>
                      <a:endParaRPr kumimoji="1" lang="en-US" altLang="ja-JP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5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【</a:t>
                      </a:r>
                      <a:r>
                        <a:rPr kumimoji="1" lang="en-GB" altLang="ja-JP" sz="800" dirty="0">
                          <a:latin typeface="Meiryo UI"/>
                          <a:ea typeface="Meiryo UI"/>
                        </a:rPr>
                        <a:t>Pagi</a:t>
                      </a:r>
                      <a:r>
                        <a:rPr kumimoji="1" lang="ja-JP" altLang="en-US" sz="800" dirty="0">
                          <a:latin typeface="Meiryo UI"/>
                          <a:ea typeface="Meiryo UI"/>
                        </a:rPr>
                        <a:t>＝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9:00-12:00</a:t>
                      </a:r>
                      <a:r>
                        <a:rPr kumimoji="1" lang="ja-JP" altLang="en-US" sz="800" dirty="0">
                          <a:latin typeface="Meiryo UI"/>
                          <a:ea typeface="Meiryo UI"/>
                        </a:rPr>
                        <a:t>、 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Siang</a:t>
                      </a:r>
                      <a:r>
                        <a:rPr kumimoji="1" lang="ja-JP" altLang="en-US" sz="800" dirty="0">
                          <a:latin typeface="Meiryo UI"/>
                          <a:ea typeface="Meiryo UI"/>
                        </a:rPr>
                        <a:t>＝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13:30-16:30</a:t>
                      </a:r>
                      <a:r>
                        <a:rPr kumimoji="1" lang="ja-JP" altLang="en-US" sz="800" dirty="0">
                          <a:latin typeface="Meiryo UI"/>
                          <a:ea typeface="Meiryo UI"/>
                        </a:rPr>
                        <a:t>、</a:t>
                      </a:r>
                      <a:r>
                        <a:rPr kumimoji="1" lang="en-US" altLang="ja-JP" sz="800" dirty="0" err="1">
                          <a:latin typeface="Meiryo UI"/>
                          <a:ea typeface="Meiryo UI"/>
                        </a:rPr>
                        <a:t>Sepanjang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en-US" altLang="ja-JP" sz="800" dirty="0" err="1">
                          <a:latin typeface="Meiryo UI"/>
                          <a:ea typeface="Meiryo UI"/>
                        </a:rPr>
                        <a:t>hari</a:t>
                      </a:r>
                      <a:r>
                        <a:rPr kumimoji="1" lang="ja-JP" altLang="en-US" sz="800" dirty="0">
                          <a:latin typeface="Meiryo UI"/>
                          <a:ea typeface="Meiryo UI"/>
                        </a:rPr>
                        <a:t>＝</a:t>
                      </a:r>
                      <a:r>
                        <a:rPr kumimoji="1" lang="en-US" altLang="ja-JP" sz="800" dirty="0">
                          <a:latin typeface="Meiryo UI"/>
                          <a:ea typeface="Meiryo UI"/>
                        </a:rPr>
                        <a:t>9:00-16:30】</a:t>
                      </a:r>
                      <a:endParaRPr kumimoji="1" lang="ja-JP" altLang="en-US" sz="8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</a:t>
                      </a:r>
                      <a:r>
                        <a:rPr kumimoji="1" lang="en-US" altLang="ja-JP" sz="10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elasa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, 25 Feb 2025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　□ </a:t>
                      </a:r>
                      <a:r>
                        <a:rPr kumimoji="1" lang="en-GB" altLang="ja-JP" sz="900" dirty="0">
                          <a:latin typeface="Meiryo UI"/>
                          <a:ea typeface="Meiryo UI"/>
                        </a:rPr>
                        <a:t>Pagi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 　　□ </a:t>
                      </a:r>
                      <a:r>
                        <a:rPr kumimoji="1" lang="en-GB" altLang="ja-JP" sz="900" dirty="0">
                          <a:latin typeface="Meiryo UI"/>
                          <a:ea typeface="Meiryo UI"/>
                        </a:rPr>
                        <a:t>Siang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　　□ </a:t>
                      </a:r>
                      <a:r>
                        <a:rPr kumimoji="1" lang="en-GB" altLang="ja-JP" sz="900" dirty="0" err="1">
                          <a:latin typeface="Meiryo UI"/>
                          <a:ea typeface="Meiryo UI"/>
                        </a:rPr>
                        <a:t>Sepanjang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en-GB" altLang="ja-JP" sz="900" dirty="0" err="1">
                          <a:latin typeface="Meiryo UI"/>
                          <a:ea typeface="Meiryo UI"/>
                        </a:rPr>
                        <a:t>hari</a:t>
                      </a:r>
                      <a:endParaRPr kumimoji="1" lang="ja-JP" altLang="en-US" sz="9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Rabu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, 26 Feb 2025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　□ </a:t>
                      </a:r>
                      <a:r>
                        <a:rPr kumimoji="1" lang="en-GB" altLang="ja-JP" sz="900" dirty="0">
                          <a:latin typeface="Meiryo UI"/>
                          <a:ea typeface="Meiryo UI"/>
                        </a:rPr>
                        <a:t>Pagi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 　　□ </a:t>
                      </a:r>
                      <a:r>
                        <a:rPr kumimoji="1" lang="en-GB" altLang="ja-JP" sz="900" dirty="0">
                          <a:latin typeface="Meiryo UI"/>
                          <a:ea typeface="Meiryo UI"/>
                        </a:rPr>
                        <a:t>Siang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　　□ </a:t>
                      </a:r>
                      <a:r>
                        <a:rPr kumimoji="1" lang="en-GB" altLang="ja-JP" sz="900" dirty="0" err="1">
                          <a:latin typeface="Meiryo UI"/>
                          <a:ea typeface="Meiryo UI"/>
                        </a:rPr>
                        <a:t>Sepanjang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en-GB" altLang="ja-JP" sz="900" dirty="0" err="1">
                          <a:latin typeface="Meiryo UI"/>
                          <a:ea typeface="Meiryo UI"/>
                        </a:rPr>
                        <a:t>hari</a:t>
                      </a:r>
                      <a:endParaRPr kumimoji="1" lang="ja-JP" altLang="en-US" sz="9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Kamis, 27 Feb 2025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　□ </a:t>
                      </a:r>
                      <a:r>
                        <a:rPr kumimoji="1" lang="en-GB" altLang="ja-JP" sz="900" dirty="0">
                          <a:latin typeface="Meiryo UI"/>
                          <a:ea typeface="Meiryo UI"/>
                        </a:rPr>
                        <a:t>Pagi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 　　□ </a:t>
                      </a:r>
                      <a:r>
                        <a:rPr kumimoji="1" lang="en-GB" altLang="ja-JP" sz="900" dirty="0">
                          <a:latin typeface="Meiryo UI"/>
                          <a:ea typeface="Meiryo UI"/>
                        </a:rPr>
                        <a:t>Siang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　　□ </a:t>
                      </a:r>
                      <a:r>
                        <a:rPr kumimoji="1" lang="en-GB" altLang="ja-JP" sz="900" dirty="0" err="1">
                          <a:latin typeface="Meiryo UI"/>
                          <a:ea typeface="Meiryo UI"/>
                        </a:rPr>
                        <a:t>Sepanjang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en-GB" altLang="ja-JP" sz="900" dirty="0" err="1">
                          <a:latin typeface="Meiryo UI"/>
                          <a:ea typeface="Meiryo UI"/>
                        </a:rPr>
                        <a:t>hari</a:t>
                      </a:r>
                      <a:endParaRPr kumimoji="1" lang="ja-JP" altLang="en-US" sz="9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3550066085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Jumat</a:t>
                      </a:r>
                      <a:r>
                        <a:rPr kumimoji="1" lang="en-GB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, 28 Feb</a:t>
                      </a:r>
                    </a:p>
                    <a:p>
                      <a:pPr algn="ctr"/>
                      <a:r>
                        <a:rPr kumimoji="1" lang="en-GB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2025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　□ </a:t>
                      </a:r>
                      <a:r>
                        <a:rPr kumimoji="1" lang="en-GB" altLang="ja-JP" sz="900" dirty="0">
                          <a:latin typeface="Meiryo UI"/>
                          <a:ea typeface="Meiryo UI"/>
                        </a:rPr>
                        <a:t>Pagi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 　　□ </a:t>
                      </a:r>
                      <a:r>
                        <a:rPr kumimoji="1" lang="en-GB" altLang="ja-JP" sz="900" dirty="0">
                          <a:latin typeface="Meiryo UI"/>
                          <a:ea typeface="Meiryo UI"/>
                        </a:rPr>
                        <a:t>Siang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　　□ </a:t>
                      </a:r>
                      <a:r>
                        <a:rPr kumimoji="1" lang="en-GB" altLang="ja-JP" sz="900" dirty="0" err="1">
                          <a:latin typeface="Meiryo UI"/>
                          <a:ea typeface="Meiryo UI"/>
                        </a:rPr>
                        <a:t>Sepanjang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en-GB" altLang="ja-JP" sz="900" dirty="0" err="1">
                          <a:latin typeface="Meiryo UI"/>
                          <a:ea typeface="Meiryo UI"/>
                        </a:rPr>
                        <a:t>hari</a:t>
                      </a:r>
                      <a:endParaRPr kumimoji="1" lang="ja-JP" altLang="en-US" sz="9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3565976815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Sabtu</a:t>
                      </a:r>
                      <a:r>
                        <a:rPr kumimoji="1" lang="en-GB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, 1 Maret</a:t>
                      </a:r>
                    </a:p>
                    <a:p>
                      <a:pPr algn="ctr"/>
                      <a:r>
                        <a:rPr kumimoji="1" lang="en-GB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2025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　□ </a:t>
                      </a:r>
                      <a:r>
                        <a:rPr kumimoji="1" lang="en-GB" altLang="ja-JP" sz="900" dirty="0">
                          <a:latin typeface="Meiryo UI"/>
                          <a:ea typeface="Meiryo UI"/>
                        </a:rPr>
                        <a:t>Pagi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 　　□ </a:t>
                      </a:r>
                      <a:r>
                        <a:rPr kumimoji="1" lang="en-GB" altLang="ja-JP" sz="900" dirty="0">
                          <a:latin typeface="Meiryo UI"/>
                          <a:ea typeface="Meiryo UI"/>
                        </a:rPr>
                        <a:t>Siang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　　□ </a:t>
                      </a:r>
                      <a:r>
                        <a:rPr kumimoji="1" lang="en-GB" altLang="ja-JP" sz="900" dirty="0" err="1">
                          <a:latin typeface="Meiryo UI"/>
                          <a:ea typeface="Meiryo UI"/>
                        </a:rPr>
                        <a:t>Sepanjang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en-GB" altLang="ja-JP" sz="900" dirty="0" err="1">
                          <a:latin typeface="Meiryo UI"/>
                          <a:ea typeface="Meiryo UI"/>
                        </a:rPr>
                        <a:t>hari</a:t>
                      </a:r>
                      <a:endParaRPr kumimoji="1" lang="ja-JP" altLang="en-US" sz="9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533">
                <a:tc gridSpan="2"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□　</a:t>
                      </a:r>
                      <a:r>
                        <a:rPr kumimoji="1" lang="en-GB" altLang="ja-JP" sz="1100" dirty="0">
                          <a:latin typeface="Meiryo UI"/>
                          <a:ea typeface="Meiryo UI"/>
                        </a:rPr>
                        <a:t>Bisa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en-GB" altLang="ja-JP" sz="1100" dirty="0" err="1">
                          <a:latin typeface="Meiryo UI"/>
                          <a:ea typeface="Meiryo UI"/>
                        </a:rPr>
                        <a:t>kapan</a:t>
                      </a:r>
                      <a:r>
                        <a:rPr kumimoji="1" lang="en-GB" altLang="ja-JP" sz="11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en-GB" altLang="ja-JP" sz="1100" dirty="0" err="1">
                          <a:latin typeface="Meiryo UI"/>
                          <a:ea typeface="Meiryo UI"/>
                        </a:rPr>
                        <a:t>saja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　</a:t>
                      </a:r>
                      <a:endParaRPr kumimoji="1" lang="en-US" altLang="ja-JP" sz="1100" dirty="0">
                        <a:latin typeface="Meiryo UI"/>
                        <a:ea typeface="Meiryo UI"/>
                      </a:endParaRPr>
                    </a:p>
                    <a:p>
                      <a:pPr algn="l">
                        <a:lnSpc>
                          <a:spcPts val="1500"/>
                        </a:lnSpc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□　</a:t>
                      </a:r>
                      <a:r>
                        <a:rPr kumimoji="1" lang="en-GB" altLang="ja-JP" sz="1100" dirty="0">
                          <a:latin typeface="Meiryo UI"/>
                          <a:ea typeface="Meiryo UI"/>
                        </a:rPr>
                        <a:t>Lain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en-GB" altLang="ja-JP" sz="1100" dirty="0">
                          <a:latin typeface="Meiryo UI"/>
                          <a:ea typeface="Meiryo UI"/>
                        </a:rPr>
                        <a:t>-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en-GB" altLang="ja-JP" sz="1100" dirty="0">
                          <a:latin typeface="Meiryo UI"/>
                          <a:ea typeface="Meiryo UI"/>
                        </a:rPr>
                        <a:t>lain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（　　　　　　　　　　　　　　　　　　　　　　　　　）</a:t>
                      </a:r>
                      <a:endParaRPr kumimoji="1" lang="en-US" altLang="ja-JP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35" name="四角形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426157"/>
              </p:ext>
            </p:extLst>
          </p:nvPr>
        </p:nvGraphicFramePr>
        <p:xfrm>
          <a:off x="196850" y="6868457"/>
          <a:ext cx="7170969" cy="2530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7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754"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Nama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54"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Alamat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54"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Status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GB" altLang="ja-JP" sz="12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Kependudukan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369"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Bahasa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en-GB" altLang="ja-JP" sz="12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Jepang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　　　　□　</a:t>
                      </a: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English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□ </a:t>
                      </a:r>
                      <a:r>
                        <a:rPr kumimoji="1" lang="en-GB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Mandarin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□　</a:t>
                      </a: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Vietnam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　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□　</a:t>
                      </a:r>
                      <a:r>
                        <a:rPr kumimoji="1" lang="en-GB" altLang="ja-JP" sz="12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Lainnya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（　　　　　　　）</a:t>
                      </a: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987302"/>
                  </a:ext>
                </a:extLst>
              </a:tr>
              <a:tr h="348919"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2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Telepon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763701"/>
                  </a:ext>
                </a:extLst>
              </a:tr>
              <a:tr h="3322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E-mail</a:t>
                      </a:r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43" name="直線 36"/>
          <p:cNvSpPr/>
          <p:nvPr/>
        </p:nvSpPr>
        <p:spPr>
          <a:xfrm>
            <a:off x="259457" y="1460500"/>
            <a:ext cx="7037586" cy="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ja-JP" altLang="en-US" sz="1943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6B57207-E8FF-4D17-8361-9A20C641CB3B}"/>
              </a:ext>
            </a:extLst>
          </p:cNvPr>
          <p:cNvSpPr/>
          <p:nvPr/>
        </p:nvSpPr>
        <p:spPr>
          <a:xfrm>
            <a:off x="3739604" y="8293114"/>
            <a:ext cx="3425989" cy="39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972" dirty="0">
                <a:solidFill>
                  <a:prstClr val="black"/>
                </a:solidFill>
                <a:latin typeface="Meiryo UI"/>
                <a:ea typeface="Meiryo UI"/>
              </a:rPr>
              <a:t>*</a:t>
            </a:r>
            <a:r>
              <a:rPr lang="en-GB" altLang="ja-JP" sz="972" dirty="0" err="1">
                <a:solidFill>
                  <a:prstClr val="black"/>
                </a:solidFill>
                <a:latin typeface="Meiryo UI"/>
                <a:ea typeface="Meiryo UI"/>
              </a:rPr>
              <a:t>Konsultasi</a:t>
            </a:r>
            <a:r>
              <a:rPr lang="ja-JP" altLang="en-US" sz="972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GB" altLang="ja-JP" sz="972" dirty="0" err="1">
                <a:solidFill>
                  <a:prstClr val="black"/>
                </a:solidFill>
                <a:latin typeface="Meiryo UI"/>
                <a:ea typeface="Meiryo UI"/>
              </a:rPr>
              <a:t>dalam</a:t>
            </a:r>
            <a:r>
              <a:rPr lang="en-GB" altLang="ja-JP" sz="972" dirty="0">
                <a:solidFill>
                  <a:prstClr val="black"/>
                </a:solidFill>
                <a:latin typeface="Meiryo UI"/>
                <a:ea typeface="Meiryo UI"/>
              </a:rPr>
              <a:t> Bahasa </a:t>
            </a:r>
            <a:r>
              <a:rPr lang="en-GB" altLang="ja-JP" sz="972" dirty="0" err="1">
                <a:solidFill>
                  <a:prstClr val="black"/>
                </a:solidFill>
                <a:latin typeface="Meiryo UI"/>
                <a:ea typeface="Meiryo UI"/>
              </a:rPr>
              <a:t>asing</a:t>
            </a:r>
            <a:r>
              <a:rPr lang="en-GB" altLang="ja-JP" sz="972" dirty="0">
                <a:solidFill>
                  <a:prstClr val="black"/>
                </a:solidFill>
                <a:latin typeface="Meiryo UI"/>
                <a:ea typeface="Meiryo UI"/>
              </a:rPr>
              <a:t>, </a:t>
            </a:r>
            <a:r>
              <a:rPr lang="en-GB" altLang="ja-JP" sz="972" dirty="0" err="1">
                <a:solidFill>
                  <a:prstClr val="black"/>
                </a:solidFill>
                <a:latin typeface="Meiryo UI"/>
                <a:ea typeface="Meiryo UI"/>
              </a:rPr>
              <a:t>ada</a:t>
            </a:r>
            <a:r>
              <a:rPr lang="en-GB" altLang="ja-JP" sz="972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GB" altLang="ja-JP" sz="972" dirty="0" err="1">
                <a:solidFill>
                  <a:prstClr val="black"/>
                </a:solidFill>
                <a:latin typeface="Meiryo UI"/>
                <a:ea typeface="Meiryo UI"/>
              </a:rPr>
              <a:t>kemungkinan</a:t>
            </a:r>
            <a:r>
              <a:rPr lang="en-GB" altLang="ja-JP" sz="972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</a:p>
          <a:p>
            <a:pPr lvl="0"/>
            <a:r>
              <a:rPr lang="en-GB" altLang="ja-JP" sz="972" dirty="0" err="1">
                <a:solidFill>
                  <a:prstClr val="black"/>
                </a:solidFill>
                <a:latin typeface="Meiryo UI"/>
                <a:ea typeface="Meiryo UI"/>
              </a:rPr>
              <a:t>menggunakan</a:t>
            </a:r>
            <a:r>
              <a:rPr lang="en-GB" altLang="ja-JP" sz="972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GB" altLang="ja-JP" sz="972" dirty="0" err="1">
                <a:solidFill>
                  <a:prstClr val="black"/>
                </a:solidFill>
                <a:latin typeface="Meiryo UI"/>
                <a:ea typeface="Meiryo UI"/>
              </a:rPr>
              <a:t>Layanan</a:t>
            </a:r>
            <a:r>
              <a:rPr lang="en-GB" altLang="ja-JP" sz="972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GB" altLang="ja-JP" sz="972" dirty="0" err="1">
                <a:solidFill>
                  <a:prstClr val="black"/>
                </a:solidFill>
                <a:latin typeface="Meiryo UI"/>
                <a:ea typeface="Meiryo UI"/>
              </a:rPr>
              <a:t>Penerjemah</a:t>
            </a:r>
            <a:r>
              <a:rPr lang="en-GB" altLang="ja-JP" sz="972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GB" altLang="ja-JP" sz="972" dirty="0" err="1">
                <a:solidFill>
                  <a:prstClr val="black"/>
                </a:solidFill>
                <a:latin typeface="Meiryo UI"/>
                <a:ea typeface="Meiryo UI"/>
              </a:rPr>
              <a:t>melalui</a:t>
            </a:r>
            <a:r>
              <a:rPr lang="en-GB" altLang="ja-JP" sz="972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GB" altLang="ja-JP" sz="972" dirty="0" err="1">
                <a:solidFill>
                  <a:prstClr val="black"/>
                </a:solidFill>
                <a:latin typeface="Meiryo UI"/>
                <a:ea typeface="Meiryo UI"/>
              </a:rPr>
              <a:t>telepon</a:t>
            </a:r>
            <a:endParaRPr lang="ja-JP" altLang="en-US" sz="972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B458932-C934-46B8-8569-0C9432178E34}"/>
              </a:ext>
            </a:extLst>
          </p:cNvPr>
          <p:cNvSpPr/>
          <p:nvPr/>
        </p:nvSpPr>
        <p:spPr>
          <a:xfrm>
            <a:off x="209606" y="1524853"/>
            <a:ext cx="7182842" cy="16357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altLang="ja-JP" sz="1295" b="1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Pengiriman</a:t>
            </a:r>
            <a:r>
              <a:rPr lang="en-GB" altLang="ja-JP" sz="1295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1295" b="1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melalui</a:t>
            </a:r>
            <a:r>
              <a:rPr lang="en-GB" altLang="ja-JP" sz="1295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1295" b="1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email,fax</a:t>
            </a:r>
            <a:r>
              <a:rPr lang="en-GB" altLang="ja-JP" sz="1295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lang="en-GB" altLang="ja-JP" sz="1295" b="1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atau</a:t>
            </a:r>
            <a:r>
              <a:rPr lang="en-GB" altLang="ja-JP" sz="1295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1295" b="1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pos</a:t>
            </a:r>
            <a:r>
              <a:rPr lang="en-GB" altLang="ja-JP" sz="1295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1295" b="1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sampai</a:t>
            </a:r>
            <a:r>
              <a:rPr lang="en-GB" altLang="ja-JP" sz="1295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1295" b="1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dengan</a:t>
            </a:r>
            <a:r>
              <a:rPr lang="en-GB" altLang="ja-JP" sz="1295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Kamis, 20 </a:t>
            </a:r>
            <a:r>
              <a:rPr lang="en-GB" altLang="ja-JP" sz="1295" b="1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Februari</a:t>
            </a:r>
            <a:r>
              <a:rPr lang="en-GB" altLang="ja-JP" sz="1295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2025</a:t>
            </a:r>
            <a:endParaRPr lang="en-US" altLang="ja-JP" sz="1295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699"/>
              </a:lnSpc>
            </a:pPr>
            <a:r>
              <a:rPr kumimoji="1" lang="en-US" altLang="ja-JP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en-GB" altLang="ja-JP" sz="1295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ditujukan</a:t>
            </a:r>
            <a:r>
              <a:rPr kumimoji="1"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GB" altLang="ja-JP" sz="1295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kepada</a:t>
            </a:r>
            <a:r>
              <a:rPr kumimoji="1" lang="en-US" altLang="ja-JP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GB" altLang="ja-JP" sz="1295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Kochi Ken </a:t>
            </a:r>
            <a:r>
              <a:rPr kumimoji="1" lang="en-GB" altLang="ja-JP" sz="1295" b="1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Gaikokujin</a:t>
            </a:r>
            <a:r>
              <a:rPr kumimoji="1" lang="en-GB" altLang="ja-JP" sz="1295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GB" altLang="ja-JP" sz="1295" b="1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Seikatsu</a:t>
            </a:r>
            <a:r>
              <a:rPr kumimoji="1" lang="en-GB" altLang="ja-JP" sz="1295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Soudan </a:t>
            </a:r>
            <a:r>
              <a:rPr kumimoji="1" lang="en-GB" altLang="ja-JP" sz="1295" b="1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Senta</a:t>
            </a:r>
            <a:endParaRPr kumimoji="1" lang="en-GB" altLang="ja-JP" sz="1295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699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高知県外国人生活相談センター</a:t>
            </a:r>
            <a:endParaRPr kumimoji="1"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en-GB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Email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consultation@kccfr.jp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【FAX】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088-821-6441</a:t>
            </a:r>
          </a:p>
          <a:p>
            <a:pPr algn="ctr">
              <a:lnSpc>
                <a:spcPct val="150000"/>
              </a:lnSpc>
            </a:pP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en-GB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POS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〒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780-0870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GB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Kochi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GB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Shi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GB" altLang="ja-JP" sz="1133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Honmachi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4-1-37 </a:t>
            </a:r>
          </a:p>
          <a:p>
            <a:pPr algn="ctr"/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en-GB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088-821-6440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99FF301-527D-4CB6-AC7E-AEC6D7FBA2FA}"/>
              </a:ext>
            </a:extLst>
          </p:cNvPr>
          <p:cNvSpPr/>
          <p:nvPr/>
        </p:nvSpPr>
        <p:spPr>
          <a:xfrm>
            <a:off x="189909" y="9364689"/>
            <a:ext cx="7161035" cy="478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Siapa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yang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mendaftar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lebih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dulu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akan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mendapat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antrian</a:t>
            </a:r>
            <a:r>
              <a:rPr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Bagi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yang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sudah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melakukan</a:t>
            </a:r>
            <a:r>
              <a:rPr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reservasi</a:t>
            </a:r>
            <a:r>
              <a:rPr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pihak</a:t>
            </a:r>
            <a:r>
              <a:rPr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Kocofore</a:t>
            </a:r>
            <a:r>
              <a:rPr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akan</a:t>
            </a:r>
            <a:r>
              <a:rPr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mengkonfirmasi</a:t>
            </a:r>
            <a:r>
              <a:rPr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hari</a:t>
            </a:r>
            <a:r>
              <a:rPr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dan </a:t>
            </a:r>
            <a:r>
              <a:rPr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waktu</a:t>
            </a:r>
            <a:r>
              <a:rPr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konsultasi</a:t>
            </a:r>
            <a:r>
              <a:rPr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melalui</a:t>
            </a:r>
            <a:r>
              <a:rPr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telepon</a:t>
            </a:r>
            <a:r>
              <a:rPr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ataupun</a:t>
            </a:r>
            <a:r>
              <a:rPr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email.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64F69F-98B1-4647-ABEA-609CBB4482F9}"/>
              </a:ext>
            </a:extLst>
          </p:cNvPr>
          <p:cNvSpPr txBox="1"/>
          <p:nvPr/>
        </p:nvSpPr>
        <p:spPr>
          <a:xfrm>
            <a:off x="196850" y="9924913"/>
            <a:ext cx="684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Di </a:t>
            </a:r>
            <a:r>
              <a:rPr kumimoji="1"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kocofore</a:t>
            </a:r>
            <a:r>
              <a:rPr kumimoji="1"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tidak</a:t>
            </a:r>
            <a:r>
              <a:rPr kumimoji="1"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terdapat</a:t>
            </a:r>
            <a:r>
              <a:rPr kumimoji="1"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area </a:t>
            </a:r>
            <a:r>
              <a:rPr kumimoji="1"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parkir</a:t>
            </a:r>
            <a:r>
              <a:rPr kumimoji="1"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. Sila </a:t>
            </a:r>
            <a:r>
              <a:rPr kumimoji="1"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datang</a:t>
            </a:r>
            <a:r>
              <a:rPr kumimoji="1"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dengan</a:t>
            </a:r>
            <a:r>
              <a:rPr kumimoji="1"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Bus </a:t>
            </a:r>
            <a:r>
              <a:rPr kumimoji="1"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atau</a:t>
            </a:r>
            <a:r>
              <a:rPr kumimoji="1"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Kereta</a:t>
            </a:r>
            <a:r>
              <a:rPr kumimoji="1"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kumimoji="1"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atau</a:t>
            </a:r>
            <a:r>
              <a:rPr kumimoji="1"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jika</a:t>
            </a:r>
            <a:r>
              <a:rPr kumimoji="1"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membawa</a:t>
            </a:r>
            <a:r>
              <a:rPr kumimoji="1"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kendaraan</a:t>
            </a:r>
            <a:r>
              <a:rPr kumimoji="1"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,</a:t>
            </a:r>
          </a:p>
          <a:p>
            <a:r>
              <a:rPr kumimoji="1"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kumimoji="1"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sila</a:t>
            </a:r>
            <a:r>
              <a:rPr kumimoji="1"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parkir</a:t>
            </a:r>
            <a:r>
              <a:rPr kumimoji="1"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di </a:t>
            </a:r>
            <a:r>
              <a:rPr kumimoji="1"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Tempat</a:t>
            </a:r>
            <a:r>
              <a:rPr kumimoji="1"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Parkir</a:t>
            </a:r>
            <a:r>
              <a:rPr kumimoji="1"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Berbayar</a:t>
            </a:r>
            <a:r>
              <a:rPr kumimoji="1"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GB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terdekat</a:t>
            </a:r>
            <a:r>
              <a:rPr kumimoji="1" lang="en-GB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7305E2-289D-4275-868A-D1FEAF464618}"/>
              </a:ext>
            </a:extLst>
          </p:cNvPr>
          <p:cNvSpPr txBox="1"/>
          <p:nvPr/>
        </p:nvSpPr>
        <p:spPr>
          <a:xfrm>
            <a:off x="254635" y="572728"/>
            <a:ext cx="1457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GB" altLang="ja-JP" sz="1600" b="1" dirty="0"/>
              <a:t>FORMULIR</a:t>
            </a:r>
            <a:r>
              <a:rPr kumimoji="1" lang="ja-JP" altLang="en-US" sz="1600" b="1" dirty="0"/>
              <a:t> </a:t>
            </a:r>
            <a:endParaRPr kumimoji="1" lang="en-GB" altLang="ja-JP" sz="1600" b="1" dirty="0"/>
          </a:p>
          <a:p>
            <a:pPr algn="ctr"/>
            <a:r>
              <a:rPr kumimoji="1" lang="en-GB" altLang="ja-JP" sz="1600" b="1" dirty="0"/>
              <a:t>PENDAFTARAN</a:t>
            </a:r>
            <a:endParaRPr kumimoji="1" lang="ja-JP" altLang="en-US" sz="1600" b="1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06A69EB-958A-488E-AC91-2B4E2559B9D8}"/>
              </a:ext>
            </a:extLst>
          </p:cNvPr>
          <p:cNvSpPr/>
          <p:nvPr/>
        </p:nvSpPr>
        <p:spPr>
          <a:xfrm>
            <a:off x="197732" y="583244"/>
            <a:ext cx="1571129" cy="594701"/>
          </a:xfrm>
          <a:prstGeom prst="roundRect">
            <a:avLst/>
          </a:prstGeom>
          <a:noFill/>
          <a:ln w="508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43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E616C73-8D91-4236-AACA-943A8D070A2F}"/>
              </a:ext>
            </a:extLst>
          </p:cNvPr>
          <p:cNvSpPr txBox="1"/>
          <p:nvPr/>
        </p:nvSpPr>
        <p:spPr>
          <a:xfrm>
            <a:off x="425450" y="1183721"/>
            <a:ext cx="6974752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11" b="1" dirty="0">
                <a:latin typeface="Meiryo UI" panose="020B0604030504040204" pitchFamily="50" charset="-128"/>
                <a:ea typeface="Meiryo UI" panose="020B0604030504040204" pitchFamily="50" charset="-128"/>
              </a:rPr>
              <a:t>Pusat </a:t>
            </a:r>
            <a:r>
              <a:rPr kumimoji="1" lang="en-US" altLang="ja-JP" sz="1511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Pelayanan</a:t>
            </a:r>
            <a:r>
              <a:rPr kumimoji="1" lang="en-US" altLang="ja-JP" sz="1511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511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Konsultasi</a:t>
            </a:r>
            <a:r>
              <a:rPr kumimoji="1" lang="en-US" altLang="ja-JP" sz="1511" b="1" dirty="0">
                <a:latin typeface="Meiryo UI" panose="020B0604030504040204" pitchFamily="50" charset="-128"/>
                <a:ea typeface="Meiryo UI" panose="020B0604030504040204" pitchFamily="50" charset="-128"/>
              </a:rPr>
              <a:t> Masyarakat </a:t>
            </a:r>
            <a:r>
              <a:rPr kumimoji="1" lang="en-US" altLang="ja-JP" sz="1511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Asing</a:t>
            </a:r>
            <a:r>
              <a:rPr kumimoji="1" lang="en-US" altLang="ja-JP" sz="1511" b="1" dirty="0">
                <a:latin typeface="Meiryo UI" panose="020B0604030504040204" pitchFamily="50" charset="-128"/>
                <a:ea typeface="Meiryo UI" panose="020B0604030504040204" pitchFamily="50" charset="-128"/>
              </a:rPr>
              <a:t> di Kochi (</a:t>
            </a:r>
            <a:r>
              <a:rPr kumimoji="1" lang="en-US" altLang="ja-JP" sz="1511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Kocofore</a:t>
            </a:r>
            <a:r>
              <a:rPr kumimoji="1" lang="en-US" altLang="ja-JP" sz="1511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511" b="1" dirty="0"/>
              <a:t>　　　　　　　　　　　　　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9B9296B-6923-4C22-B6B4-8320BABE5821}"/>
              </a:ext>
            </a:extLst>
          </p:cNvPr>
          <p:cNvCxnSpPr>
            <a:cxnSpLocks/>
          </p:cNvCxnSpPr>
          <p:nvPr/>
        </p:nvCxnSpPr>
        <p:spPr>
          <a:xfrm>
            <a:off x="2101850" y="880594"/>
            <a:ext cx="4731247" cy="0"/>
          </a:xfrm>
          <a:prstGeom prst="line">
            <a:avLst/>
          </a:prstGeom>
          <a:ln w="95250" cap="sq" cmpd="thickThin">
            <a:solidFill>
              <a:schemeClr val="tx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四角形 48">
            <a:extLst>
              <a:ext uri="{FF2B5EF4-FFF2-40B4-BE49-F238E27FC236}">
                <a16:creationId xmlns:a16="http://schemas.microsoft.com/office/drawing/2014/main" id="{2B8B5572-60D1-4409-84D3-38E001515950}"/>
              </a:ext>
            </a:extLst>
          </p:cNvPr>
          <p:cNvSpPr/>
          <p:nvPr/>
        </p:nvSpPr>
        <p:spPr>
          <a:xfrm>
            <a:off x="721296" y="255708"/>
            <a:ext cx="6852440" cy="8809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en-GB" altLang="ja-JP" sz="2000" b="1" dirty="0">
                <a:solidFill>
                  <a:schemeClr val="tx1"/>
                </a:solidFill>
                <a:latin typeface="Meiryo UI"/>
                <a:ea typeface="Meiryo UI"/>
              </a:rPr>
              <a:t>PEKAN KONSULTASI HUKUM GRATIS </a:t>
            </a:r>
          </a:p>
          <a:p>
            <a:pPr algn="ctr">
              <a:defRPr lang="ja-JP" altLang="en-US"/>
            </a:pPr>
            <a:r>
              <a:rPr lang="en-GB" altLang="ja-JP" sz="2000" b="1" dirty="0">
                <a:solidFill>
                  <a:schemeClr val="tx1"/>
                </a:solidFill>
                <a:latin typeface="Meiryo UI"/>
                <a:ea typeface="Meiryo UI"/>
              </a:rPr>
              <a:t>UNTUK ORANG ASING</a:t>
            </a:r>
            <a:endParaRPr lang="ja-JP" altLang="en-US" sz="2000" b="1" dirty="0">
              <a:solidFill>
                <a:schemeClr val="tx1"/>
              </a:solidFill>
              <a:latin typeface="Meiryo UI"/>
              <a:ea typeface="Meiryo UI"/>
            </a:endParaRPr>
          </a:p>
          <a:p>
            <a:pPr algn="ctr">
              <a:defRPr lang="ja-JP" altLang="en-US"/>
            </a:pPr>
            <a:endParaRPr lang="en-US" altLang="ja-JP" sz="864" b="1" dirty="0">
              <a:solidFill>
                <a:schemeClr val="tx1"/>
              </a:solidFill>
              <a:latin typeface="Meiryo UI"/>
              <a:ea typeface="Meiryo UI"/>
            </a:endParaRPr>
          </a:p>
          <a:p>
            <a:pPr algn="ctr">
              <a:defRPr lang="ja-JP" altLang="en-US"/>
            </a:pPr>
            <a:endParaRPr lang="en-US" altLang="ja-JP" sz="864" b="1" dirty="0">
              <a:solidFill>
                <a:schemeClr val="tx1"/>
              </a:solidFill>
              <a:latin typeface="Meiryo UI"/>
              <a:ea typeface="Meiryo UI"/>
            </a:endParaRPr>
          </a:p>
          <a:p>
            <a:pPr>
              <a:defRPr lang="ja-JP" altLang="en-US"/>
            </a:pPr>
            <a:r>
              <a:rPr lang="ja-JP" altLang="en-US" sz="1727" b="1" dirty="0">
                <a:solidFill>
                  <a:schemeClr val="tx1"/>
                </a:solidFill>
                <a:latin typeface="Meiryo UI"/>
                <a:ea typeface="Meiryo UI"/>
              </a:rPr>
              <a:t>　　　　　　　 </a:t>
            </a:r>
            <a:r>
              <a:rPr lang="en-GB" altLang="ja-JP" sz="1400" b="1" dirty="0" err="1">
                <a:solidFill>
                  <a:schemeClr val="tx1"/>
                </a:solidFill>
                <a:latin typeface="Meiryo UI"/>
                <a:ea typeface="Meiryo UI"/>
              </a:rPr>
              <a:t>Selasa</a:t>
            </a:r>
            <a:r>
              <a:rPr lang="en-GB" altLang="ja-JP" sz="1400" b="1" dirty="0">
                <a:solidFill>
                  <a:schemeClr val="tx1"/>
                </a:solidFill>
                <a:latin typeface="Meiryo UI"/>
                <a:ea typeface="Meiryo UI"/>
              </a:rPr>
              <a:t>, 25 </a:t>
            </a:r>
            <a:r>
              <a:rPr lang="en-GB" altLang="ja-JP" sz="1400" b="1" dirty="0" err="1">
                <a:solidFill>
                  <a:schemeClr val="tx1"/>
                </a:solidFill>
                <a:latin typeface="Meiryo UI"/>
                <a:ea typeface="Meiryo UI"/>
              </a:rPr>
              <a:t>Februari</a:t>
            </a:r>
            <a:r>
              <a:rPr lang="en-GB" altLang="ja-JP" sz="1400" b="1" dirty="0">
                <a:solidFill>
                  <a:schemeClr val="tx1"/>
                </a:solidFill>
                <a:latin typeface="Meiryo UI"/>
                <a:ea typeface="Meiryo UI"/>
              </a:rPr>
              <a:t> 2025 - </a:t>
            </a:r>
            <a:r>
              <a:rPr lang="en-GB" altLang="ja-JP" sz="1400" b="1" dirty="0" err="1">
                <a:solidFill>
                  <a:schemeClr val="tx1"/>
                </a:solidFill>
                <a:latin typeface="Meiryo UI"/>
                <a:ea typeface="Meiryo UI"/>
              </a:rPr>
              <a:t>Sabtu</a:t>
            </a:r>
            <a:r>
              <a:rPr lang="en-GB" altLang="ja-JP" sz="1400" b="1" dirty="0">
                <a:solidFill>
                  <a:schemeClr val="tx1"/>
                </a:solidFill>
                <a:latin typeface="Meiryo UI"/>
                <a:ea typeface="Meiryo UI"/>
              </a:rPr>
              <a:t>, 1 Maret </a:t>
            </a:r>
            <a:r>
              <a:rPr lang="en-GB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2025</a:t>
            </a:r>
            <a:endParaRPr lang="en-US" altLang="ja-JP" sz="1619" b="1" dirty="0">
              <a:solidFill>
                <a:schemeClr val="tx1"/>
              </a:solidFill>
              <a:latin typeface="Meiryo UI"/>
              <a:ea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4202438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10332</TotalTime>
  <Words>304</Words>
  <Application>Microsoft Office PowerPoint</Application>
  <PresentationFormat>ユーザー設定</PresentationFormat>
  <Paragraphs>54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BIZ UDPゴシック</vt:lpstr>
      <vt:lpstr>ＭＳ 明朝</vt:lpstr>
      <vt:lpstr>游ゴシック</vt:lpstr>
      <vt:lpstr>Arial</vt:lpstr>
      <vt:lpstr>Calibri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user3</dc:creator>
  <cp:lastModifiedBy>user3</cp:lastModifiedBy>
  <cp:revision>37</cp:revision>
  <cp:lastPrinted>2024-06-22T02:28:10Z</cp:lastPrinted>
  <dcterms:created xsi:type="dcterms:W3CDTF">2006-08-16T00:00:00Z</dcterms:created>
  <dcterms:modified xsi:type="dcterms:W3CDTF">2025-01-20T06:57:37Z</dcterms:modified>
  <dc:identifier>DAGIipL-CgA</dc:identifier>
</cp:coreProperties>
</file>