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975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6F2"/>
    <a:srgbClr val="FFFFFF"/>
    <a:srgbClr val="60D1E5"/>
    <a:srgbClr val="FDE96B"/>
    <a:srgbClr val="F8F9F7"/>
    <a:srgbClr val="DBEEF4"/>
    <a:srgbClr val="F8F8F8"/>
    <a:srgbClr val="E8E8E8"/>
    <a:srgbClr val="E5EE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34" autoAdjust="0"/>
  </p:normalViewPr>
  <p:slideViewPr>
    <p:cSldViewPr>
      <p:cViewPr varScale="1">
        <p:scale>
          <a:sx n="50" d="100"/>
          <a:sy n="50" d="100"/>
        </p:scale>
        <p:origin x="2635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B1742-55F6-4D99-B8C3-70C721A49120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010A7-AF6E-4266-BE22-4871E9C298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223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128995" y="282926"/>
            <a:ext cx="501777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altLang="ja-JP" sz="1400" dirty="0" err="1"/>
              <a:t>Layanan</a:t>
            </a:r>
            <a:r>
              <a:rPr lang="en-US" altLang="ja-JP" sz="1400" dirty="0"/>
              <a:t> </a:t>
            </a:r>
            <a:r>
              <a:rPr lang="en-US" altLang="ja-JP" sz="1400" dirty="0" err="1"/>
              <a:t>Konsultasi</a:t>
            </a:r>
            <a:r>
              <a:rPr lang="en-US" altLang="ja-JP" sz="1400" dirty="0"/>
              <a:t> </a:t>
            </a:r>
            <a:r>
              <a:rPr lang="en-US" altLang="ja-JP" sz="1400" dirty="0" err="1"/>
              <a:t>Keliling</a:t>
            </a:r>
            <a:r>
              <a:rPr lang="en-US" altLang="ja-JP" sz="1400" dirty="0"/>
              <a:t> Pusat </a:t>
            </a:r>
            <a:r>
              <a:rPr lang="en-US" altLang="ja-JP" sz="1400" dirty="0" err="1"/>
              <a:t>Konsultasi</a:t>
            </a:r>
            <a:r>
              <a:rPr lang="en-US" altLang="ja-JP" sz="1400" dirty="0"/>
              <a:t> </a:t>
            </a:r>
            <a:r>
              <a:rPr lang="en-US" altLang="ja-JP" sz="1400" dirty="0" err="1"/>
              <a:t>Kehidupan</a:t>
            </a:r>
            <a:r>
              <a:rPr lang="en-US" altLang="ja-JP" sz="1400" dirty="0"/>
              <a:t> Orang Asing di </a:t>
            </a:r>
            <a:r>
              <a:rPr lang="en-US" altLang="ja-JP" sz="1400" dirty="0" err="1"/>
              <a:t>Prefektur</a:t>
            </a:r>
            <a:r>
              <a:rPr lang="en-US" altLang="ja-JP" sz="1400" dirty="0"/>
              <a:t> Kochi</a:t>
            </a:r>
            <a:endParaRPr sz="1400" dirty="0">
              <a:latin typeface="MS PGothic"/>
              <a:cs typeface="MS P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31669" y="665903"/>
            <a:ext cx="5412423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789"/>
              </a:lnSpc>
            </a:pPr>
            <a:r>
              <a:rPr lang="en-US" altLang="ja-JP" sz="1600" spc="400" dirty="0">
                <a:latin typeface="MS PGothic"/>
                <a:cs typeface="MS PGothic"/>
              </a:rPr>
              <a:t>14 </a:t>
            </a:r>
            <a:r>
              <a:rPr lang="en-US" altLang="ja-JP" sz="1600" spc="400" dirty="0" err="1">
                <a:latin typeface="MS PGothic"/>
                <a:cs typeface="MS PGothic"/>
              </a:rPr>
              <a:t>Desember</a:t>
            </a:r>
            <a:r>
              <a:rPr lang="ja-JP" altLang="en-US" sz="1600" spc="-10" dirty="0">
                <a:latin typeface="MS PGothic"/>
                <a:cs typeface="MS PGothic"/>
              </a:rPr>
              <a:t>（</a:t>
            </a:r>
            <a:r>
              <a:rPr lang="en-US" altLang="ja-JP" sz="1600" spc="-25" dirty="0" err="1">
                <a:latin typeface="MS PGothic"/>
                <a:cs typeface="MS PGothic"/>
              </a:rPr>
              <a:t>Minggu</a:t>
            </a:r>
            <a:r>
              <a:rPr lang="ja-JP" altLang="en-US" sz="1600" spc="-50" dirty="0">
                <a:latin typeface="MS PGothic"/>
                <a:cs typeface="MS PGothic"/>
              </a:rPr>
              <a:t>）</a:t>
            </a:r>
            <a:endParaRPr lang="ja-JP" altLang="en-US" sz="1600" dirty="0">
              <a:latin typeface="MS PGothic"/>
              <a:cs typeface="MS PGothic"/>
            </a:endParaRPr>
          </a:p>
          <a:p>
            <a:pPr marR="49530" algn="ctr">
              <a:lnSpc>
                <a:spcPts val="1789"/>
              </a:lnSpc>
            </a:pPr>
            <a:r>
              <a:rPr lang="fi-FI" altLang="ja-JP" sz="1600" dirty="0"/>
              <a:t>Pusat Pertukaran Komunitas Kota Nankoku “MIARE!”</a:t>
            </a:r>
            <a:endParaRPr kumimoji="1" lang="en-US" altLang="ja-JP" sz="1600" dirty="0"/>
          </a:p>
          <a:p>
            <a:pPr marR="49530" algn="ctr">
              <a:lnSpc>
                <a:spcPts val="1789"/>
              </a:lnSpc>
            </a:pPr>
            <a:r>
              <a:rPr kumimoji="1" lang="en-US" altLang="ja-JP" sz="1600" b="1" dirty="0"/>
              <a:t>Ruang</a:t>
            </a:r>
            <a:r>
              <a:rPr kumimoji="1" lang="ja-JP" altLang="en-US" sz="1600" b="1" dirty="0"/>
              <a:t> </a:t>
            </a:r>
            <a:r>
              <a:rPr kumimoji="1" lang="en-US" altLang="ja-JP" sz="1600" b="1" dirty="0" err="1"/>
              <a:t>Rapat</a:t>
            </a:r>
            <a:r>
              <a:rPr kumimoji="1" lang="ja-JP" altLang="en-US" sz="1600" b="1" dirty="0"/>
              <a:t> </a:t>
            </a:r>
            <a:r>
              <a:rPr kumimoji="1" lang="en-US" altLang="ja-JP" sz="1600" b="1" dirty="0"/>
              <a:t>A</a:t>
            </a:r>
            <a:r>
              <a:rPr kumimoji="1" lang="ja-JP" altLang="en-US" sz="1600" b="1" dirty="0"/>
              <a:t>・</a:t>
            </a:r>
            <a:r>
              <a:rPr kumimoji="1" lang="en-US" altLang="ja-JP" sz="1600" b="1" dirty="0"/>
              <a:t>B</a:t>
            </a:r>
            <a:endParaRPr kumimoji="1" lang="ja-JP" altLang="en-US" sz="1600" b="1" dirty="0"/>
          </a:p>
          <a:p>
            <a:pPr marR="49530" algn="ctr">
              <a:lnSpc>
                <a:spcPts val="1789"/>
              </a:lnSpc>
            </a:pPr>
            <a:endParaRPr sz="1600" dirty="0">
              <a:latin typeface="MS PGothic"/>
              <a:cs typeface="MS PGothic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398488"/>
              </p:ext>
            </p:extLst>
          </p:nvPr>
        </p:nvGraphicFramePr>
        <p:xfrm>
          <a:off x="457200" y="1355089"/>
          <a:ext cx="6641465" cy="3203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08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1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9785">
                <a:tc gridSpan="3">
                  <a:txBody>
                    <a:bodyPr/>
                    <a:lstStyle/>
                    <a:p>
                      <a:pPr marL="68580">
                        <a:lnSpc>
                          <a:spcPts val="980"/>
                        </a:lnSpc>
                      </a:pPr>
                      <a:r>
                        <a:rPr lang="sv-SE" altLang="ja-JP" sz="900" dirty="0"/>
                        <a:t>Silakan beri tanda (</a:t>
                      </a:r>
                      <a:r>
                        <a:rPr lang="ja-JP" altLang="sv-SE" sz="900" dirty="0"/>
                        <a:t>〇</a:t>
                      </a:r>
                      <a:r>
                        <a:rPr lang="sv-SE" altLang="ja-JP" sz="900" dirty="0"/>
                        <a:t>) pada hal yang ingin Anda konsultasikan. Bisa memilih keduanya.</a:t>
                      </a:r>
                      <a:r>
                        <a:rPr sz="900" spc="25" dirty="0">
                          <a:latin typeface="MS PGothic"/>
                          <a:cs typeface="MS PGothic"/>
                        </a:rPr>
                        <a:t>。</a:t>
                      </a:r>
                      <a:endParaRPr sz="90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325"/>
                        </a:lnSpc>
                        <a:tabLst>
                          <a:tab pos="3711575" algn="l"/>
                        </a:tabLst>
                      </a:pPr>
                      <a:endParaRPr lang="en-US" sz="120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325"/>
                        </a:lnSpc>
                        <a:tabLst>
                          <a:tab pos="3711575" algn="l"/>
                        </a:tabLst>
                      </a:pPr>
                      <a:r>
                        <a:rPr sz="1200" dirty="0">
                          <a:latin typeface="MS PGothic"/>
                          <a:cs typeface="MS PGothic"/>
                        </a:rPr>
                        <a:t>（</a:t>
                      </a:r>
                      <a:r>
                        <a:rPr sz="1200" spc="90" dirty="0">
                          <a:latin typeface="MS PGothic"/>
                          <a:cs typeface="MS PGothic"/>
                        </a:rPr>
                        <a:t>  </a:t>
                      </a:r>
                      <a:r>
                        <a:rPr sz="1200" spc="95" dirty="0">
                          <a:latin typeface="MS PGothic"/>
                          <a:cs typeface="MS PGothic"/>
                        </a:rPr>
                        <a:t>）</a:t>
                      </a:r>
                      <a:r>
                        <a:rPr lang="en-US" sz="1100" spc="200" dirty="0" err="1">
                          <a:latin typeface="MS PGothic"/>
                          <a:cs typeface="MS PGothic"/>
                        </a:rPr>
                        <a:t>Konsultasi</a:t>
                      </a:r>
                      <a:r>
                        <a:rPr lang="en-US" sz="1100" spc="200" dirty="0">
                          <a:latin typeface="MS PGothic"/>
                          <a:cs typeface="MS PGothic"/>
                        </a:rPr>
                        <a:t> Mengenai Status </a:t>
                      </a:r>
                      <a:r>
                        <a:rPr lang="en-US" sz="1100" spc="200" dirty="0" err="1">
                          <a:latin typeface="MS PGothic"/>
                          <a:cs typeface="MS PGothic"/>
                        </a:rPr>
                        <a:t>izin</a:t>
                      </a:r>
                      <a:r>
                        <a:rPr lang="en-US" sz="1100" spc="200" dirty="0">
                          <a:latin typeface="MS PGothic"/>
                          <a:cs typeface="MS PGothic"/>
                        </a:rPr>
                        <a:t> Tinggal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	【</a:t>
                      </a:r>
                      <a:r>
                        <a:rPr lang="en-US" sz="1050" dirty="0" err="1">
                          <a:latin typeface="MS PGothic"/>
                          <a:cs typeface="MS PGothic"/>
                        </a:rPr>
                        <a:t>Tenggat</a:t>
                      </a:r>
                      <a:r>
                        <a:rPr lang="en-US" sz="105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lang="en-US" sz="1050" dirty="0" err="1">
                          <a:latin typeface="MS PGothic"/>
                          <a:cs typeface="MS PGothic"/>
                        </a:rPr>
                        <a:t>waktu</a:t>
                      </a:r>
                      <a:r>
                        <a:rPr lang="en-US" sz="105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lang="en-US" sz="1050" spc="290" dirty="0">
                          <a:latin typeface="MS PGothic"/>
                          <a:cs typeface="MS PGothic"/>
                        </a:rPr>
                        <a:t>7 </a:t>
                      </a:r>
                      <a:r>
                        <a:rPr lang="en-US" sz="1050" spc="290" dirty="0" err="1">
                          <a:latin typeface="MS PGothic"/>
                          <a:cs typeface="MS PGothic"/>
                        </a:rPr>
                        <a:t>Desember</a:t>
                      </a:r>
                      <a:r>
                        <a:rPr lang="en-US" sz="1050" spc="29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050" spc="215" dirty="0">
                          <a:latin typeface="MS PGothic"/>
                          <a:cs typeface="MS PGothic"/>
                        </a:rPr>
                        <a:t>(</a:t>
                      </a:r>
                      <a:r>
                        <a:rPr lang="en-US" sz="1050" spc="215" dirty="0" err="1">
                          <a:latin typeface="MS PGothic"/>
                          <a:cs typeface="MS PGothic"/>
                        </a:rPr>
                        <a:t>Minggu</a:t>
                      </a:r>
                      <a:r>
                        <a:rPr sz="1050" spc="215" dirty="0">
                          <a:latin typeface="MS PGothic"/>
                          <a:cs typeface="MS PGothic"/>
                        </a:rPr>
                        <a:t>)</a:t>
                      </a:r>
                      <a:r>
                        <a:rPr sz="1050" spc="6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200" spc="-50" dirty="0">
                          <a:latin typeface="MS PGothic"/>
                          <a:cs typeface="MS PGothic"/>
                        </a:rPr>
                        <a:t>】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325"/>
                        </a:lnSpc>
                      </a:pPr>
                      <a:endParaRPr lang="en-US" sz="120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325"/>
                        </a:lnSpc>
                      </a:pPr>
                      <a:r>
                        <a:rPr sz="1200" dirty="0">
                          <a:latin typeface="MS PGothic"/>
                          <a:cs typeface="MS PGothic"/>
                        </a:rPr>
                        <a:t>（</a:t>
                      </a:r>
                      <a:r>
                        <a:rPr sz="1200" spc="47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）</a:t>
                      </a:r>
                      <a:r>
                        <a:rPr lang="fi-FI" altLang="ja-JP" sz="1200" dirty="0"/>
                        <a:t>Konsultasi Kehidupan untuk Orang Asing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24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0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1325"/>
                        </a:lnSpc>
                      </a:pPr>
                      <a:r>
                        <a:rPr lang="en-US" sz="1200" spc="20" dirty="0" err="1">
                          <a:latin typeface="MS PGothic"/>
                          <a:cs typeface="MS PGothic"/>
                        </a:rPr>
                        <a:t>Tolong</a:t>
                      </a:r>
                      <a:r>
                        <a:rPr lang="en-US" sz="1200" spc="2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lang="en-US" sz="1200" spc="20" dirty="0" err="1">
                          <a:latin typeface="MS PGothic"/>
                          <a:cs typeface="MS PGothic"/>
                        </a:rPr>
                        <a:t>tuliskan</a:t>
                      </a:r>
                      <a:r>
                        <a:rPr lang="en-US" sz="1200" spc="2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lang="en-US" sz="1200" spc="20" dirty="0" err="1">
                          <a:latin typeface="MS PGothic"/>
                          <a:cs typeface="MS PGothic"/>
                        </a:rPr>
                        <a:t>apa</a:t>
                      </a:r>
                      <a:r>
                        <a:rPr lang="en-US" sz="1200" spc="20" dirty="0">
                          <a:latin typeface="MS PGothic"/>
                          <a:cs typeface="MS PGothic"/>
                        </a:rPr>
                        <a:t> yang </a:t>
                      </a:r>
                      <a:r>
                        <a:rPr lang="en-US" sz="1200" spc="20" dirty="0" err="1">
                          <a:latin typeface="MS PGothic"/>
                          <a:cs typeface="MS PGothic"/>
                        </a:rPr>
                        <a:t>ingin</a:t>
                      </a:r>
                      <a:r>
                        <a:rPr lang="en-US" sz="1200" spc="2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lang="en-US" sz="1200" spc="20" dirty="0" err="1">
                          <a:latin typeface="MS PGothic"/>
                          <a:cs typeface="MS PGothic"/>
                        </a:rPr>
                        <a:t>dikonsultasikan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17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25"/>
                        </a:lnSpc>
                      </a:pPr>
                      <a:r>
                        <a:rPr lang="sv-SE" altLang="ja-JP" sz="1200" dirty="0"/>
                        <a:t>Pilih waktu konsultasi yang diinginkan (beri tanda </a:t>
                      </a:r>
                      <a:r>
                        <a:rPr lang="ja-JP" altLang="sv-SE" sz="1200" dirty="0"/>
                        <a:t>〇</a:t>
                      </a:r>
                      <a:r>
                        <a:rPr lang="sv-SE" altLang="ja-JP" sz="1200" dirty="0"/>
                        <a:t>)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70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204" dirty="0">
                          <a:latin typeface="MS PGothic"/>
                          <a:cs typeface="MS PGothic"/>
                        </a:rPr>
                        <a:t>10:00～10:40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8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spc="190" dirty="0">
                          <a:latin typeface="MS PGothic"/>
                          <a:cs typeface="MS PGothic"/>
                        </a:rPr>
                        <a:t>10:50～11:30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190" dirty="0">
                          <a:latin typeface="MS PGothic"/>
                          <a:cs typeface="MS PGothic"/>
                        </a:rPr>
                        <a:t>11:40～12:20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9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204" dirty="0">
                          <a:latin typeface="MS PGothic"/>
                          <a:cs typeface="MS PGothic"/>
                        </a:rPr>
                        <a:t>13:20～14:00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200" spc="190" dirty="0">
                          <a:latin typeface="MS PGothic"/>
                          <a:cs typeface="MS PGothic"/>
                        </a:rPr>
                        <a:t>14:10～14:50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406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204" dirty="0">
                          <a:latin typeface="MS PGothic"/>
                          <a:cs typeface="MS PGothic"/>
                        </a:rPr>
                        <a:t>15:00～15:40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lang="en-US" sz="1200" spc="80" dirty="0">
                          <a:latin typeface="MS PGothic"/>
                          <a:cs typeface="MS PGothic"/>
                        </a:rPr>
                        <a:t>Kapan </a:t>
                      </a:r>
                      <a:r>
                        <a:rPr lang="en-US" sz="1200" spc="80" dirty="0" err="1">
                          <a:latin typeface="MS PGothic"/>
                          <a:cs typeface="MS PGothic"/>
                        </a:rPr>
                        <a:t>saja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444500" y="4570602"/>
            <a:ext cx="5924550" cy="2955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100"/>
              </a:lnSpc>
            </a:pPr>
            <a:r>
              <a:rPr lang="en-US" altLang="ja-JP" sz="1000" dirty="0"/>
              <a:t>※ Orang yang </a:t>
            </a:r>
            <a:r>
              <a:rPr lang="en-US" altLang="ja-JP" sz="1000" dirty="0" err="1"/>
              <a:t>sudah</a:t>
            </a:r>
            <a:r>
              <a:rPr lang="en-US" altLang="ja-JP" sz="1000" dirty="0"/>
              <a:t> </a:t>
            </a:r>
            <a:r>
              <a:rPr lang="en-US" altLang="ja-JP" sz="1000" dirty="0" err="1"/>
              <a:t>melakukan</a:t>
            </a:r>
            <a:r>
              <a:rPr lang="en-US" altLang="ja-JP" sz="1000" dirty="0"/>
              <a:t> </a:t>
            </a:r>
            <a:r>
              <a:rPr lang="en-US" altLang="ja-JP" sz="1000" dirty="0" err="1"/>
              <a:t>reservasi</a:t>
            </a:r>
            <a:r>
              <a:rPr lang="en-US" altLang="ja-JP" sz="1000" dirty="0"/>
              <a:t> </a:t>
            </a:r>
            <a:r>
              <a:rPr lang="en-US" altLang="ja-JP" sz="1000" dirty="0" err="1"/>
              <a:t>akan</a:t>
            </a:r>
            <a:r>
              <a:rPr lang="en-US" altLang="ja-JP" sz="1000" dirty="0"/>
              <a:t> </a:t>
            </a:r>
            <a:r>
              <a:rPr lang="en-US" altLang="ja-JP" sz="1000" dirty="0" err="1"/>
              <a:t>diberitahu</a:t>
            </a:r>
            <a:r>
              <a:rPr lang="en-US" altLang="ja-JP" sz="1000" dirty="0"/>
              <a:t> </a:t>
            </a:r>
            <a:r>
              <a:rPr lang="en-US" altLang="ja-JP" sz="1000" dirty="0" err="1"/>
              <a:t>waktu</a:t>
            </a:r>
            <a:r>
              <a:rPr lang="en-US" altLang="ja-JP" sz="1000" dirty="0"/>
              <a:t> </a:t>
            </a:r>
            <a:r>
              <a:rPr lang="en-US" altLang="ja-JP" sz="1000" dirty="0" err="1"/>
              <a:t>konsultasi</a:t>
            </a:r>
            <a:r>
              <a:rPr lang="en-US" altLang="ja-JP" sz="1000" dirty="0"/>
              <a:t> </a:t>
            </a:r>
            <a:r>
              <a:rPr lang="en-US" altLang="ja-JP" sz="1000" dirty="0" err="1"/>
              <a:t>melalui</a:t>
            </a:r>
            <a:r>
              <a:rPr lang="en-US" altLang="ja-JP" sz="1000" dirty="0"/>
              <a:t> </a:t>
            </a:r>
            <a:r>
              <a:rPr lang="en-US" altLang="ja-JP" sz="1000" dirty="0" err="1"/>
              <a:t>telepon</a:t>
            </a:r>
            <a:r>
              <a:rPr lang="en-US" altLang="ja-JP" sz="1000" dirty="0"/>
              <a:t> </a:t>
            </a:r>
            <a:r>
              <a:rPr lang="en-US" altLang="ja-JP" sz="1000" dirty="0" err="1"/>
              <a:t>atau</a:t>
            </a:r>
            <a:r>
              <a:rPr lang="en-US" altLang="ja-JP" sz="1000" dirty="0"/>
              <a:t> email. </a:t>
            </a:r>
            <a:r>
              <a:rPr sz="1000" spc="-215" dirty="0">
                <a:latin typeface="SimSun"/>
                <a:cs typeface="SimSun"/>
              </a:rPr>
              <a:t>。</a:t>
            </a:r>
            <a:endParaRPr sz="1000" dirty="0">
              <a:latin typeface="SimSun"/>
              <a:cs typeface="SimSun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023791"/>
              </p:ext>
            </p:extLst>
          </p:nvPr>
        </p:nvGraphicFramePr>
        <p:xfrm>
          <a:off x="457200" y="4964302"/>
          <a:ext cx="6641463" cy="24429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7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2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325"/>
                        </a:lnSpc>
                      </a:pPr>
                      <a:r>
                        <a:rPr lang="en-US" sz="1200" spc="125" dirty="0">
                          <a:latin typeface="MS PGothic"/>
                          <a:cs typeface="MS PGothic"/>
                        </a:rPr>
                        <a:t>Nama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17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marL="441959">
                        <a:lnSpc>
                          <a:spcPts val="605"/>
                        </a:lnSpc>
                      </a:pPr>
                      <a:endParaRPr sz="600" dirty="0">
                        <a:latin typeface="MS PGothic"/>
                        <a:cs typeface="MS PGothic"/>
                      </a:endParaRPr>
                    </a:p>
                    <a:p>
                      <a:pPr marL="469265">
                        <a:lnSpc>
                          <a:spcPts val="1325"/>
                        </a:lnSpc>
                        <a:tabLst>
                          <a:tab pos="751205" algn="l"/>
                        </a:tabLst>
                      </a:pPr>
                      <a:r>
                        <a:rPr lang="en-US" sz="1200" spc="-50" dirty="0">
                          <a:latin typeface="MS PGothic"/>
                          <a:cs typeface="MS PGothic"/>
                        </a:rPr>
                        <a:t>Alamat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17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908">
                <a:tc>
                  <a:txBody>
                    <a:bodyPr/>
                    <a:lstStyle/>
                    <a:p>
                      <a:pPr marL="12065" algn="ctr">
                        <a:lnSpc>
                          <a:spcPts val="1325"/>
                        </a:lnSpc>
                      </a:pPr>
                      <a:r>
                        <a:rPr lang="en-US" sz="1200" spc="60" dirty="0">
                          <a:latin typeface="MS PGothic"/>
                          <a:cs typeface="MS PGothic"/>
                        </a:rPr>
                        <a:t>Status </a:t>
                      </a:r>
                      <a:r>
                        <a:rPr lang="en-US" sz="1200" spc="60" dirty="0" err="1">
                          <a:latin typeface="MS PGothic"/>
                          <a:cs typeface="MS PGothic"/>
                        </a:rPr>
                        <a:t>izin</a:t>
                      </a:r>
                      <a:r>
                        <a:rPr lang="en-US" sz="1200" spc="6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lang="en-US" sz="1200" spc="60" dirty="0" err="1">
                          <a:latin typeface="MS PGothic"/>
                          <a:cs typeface="MS PGothic"/>
                        </a:rPr>
                        <a:t>tinggal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  <a:p>
                      <a:pPr marL="1270" algn="ctr">
                        <a:lnSpc>
                          <a:spcPts val="915"/>
                        </a:lnSpc>
                      </a:pPr>
                      <a:endParaRPr lang="en-US" sz="800" spc="-20" dirty="0">
                        <a:latin typeface="MS PGothic"/>
                        <a:cs typeface="MS PGothic"/>
                      </a:endParaRPr>
                    </a:p>
                    <a:p>
                      <a:pPr marL="1270" algn="ctr">
                        <a:lnSpc>
                          <a:spcPts val="915"/>
                        </a:lnSpc>
                      </a:pPr>
                      <a:r>
                        <a:rPr sz="800" spc="-20" dirty="0">
                          <a:latin typeface="MS PGothic"/>
                          <a:cs typeface="MS PGothic"/>
                        </a:rPr>
                        <a:t>※</a:t>
                      </a:r>
                      <a:r>
                        <a:rPr lang="en-US" sz="800" spc="-20" dirty="0">
                          <a:latin typeface="MS PGothic"/>
                          <a:cs typeface="MS PGothic"/>
                        </a:rPr>
                        <a:t>Orang </a:t>
                      </a:r>
                      <a:r>
                        <a:rPr lang="en-US" sz="800" spc="-20" dirty="0" err="1">
                          <a:latin typeface="MS PGothic"/>
                          <a:cs typeface="MS PGothic"/>
                        </a:rPr>
                        <a:t>Jepang</a:t>
                      </a:r>
                      <a:r>
                        <a:rPr lang="en-US" sz="800" spc="-2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lang="en-US" sz="800" spc="-20" dirty="0" err="1">
                          <a:latin typeface="MS PGothic"/>
                          <a:cs typeface="MS PGothic"/>
                        </a:rPr>
                        <a:t>tidak</a:t>
                      </a:r>
                      <a:r>
                        <a:rPr lang="en-US" sz="800" spc="-2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lang="en-US" sz="800" spc="-20" dirty="0" err="1">
                          <a:latin typeface="MS PGothic"/>
                          <a:cs typeface="MS PGothic"/>
                        </a:rPr>
                        <a:t>perlu</a:t>
                      </a:r>
                      <a:r>
                        <a:rPr lang="en-US" sz="800" spc="-2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lang="en-US" sz="800" spc="-20" dirty="0" err="1">
                          <a:latin typeface="MS PGothic"/>
                          <a:cs typeface="MS PGothic"/>
                        </a:rPr>
                        <a:t>mengisi</a:t>
                      </a:r>
                      <a:endParaRPr sz="800" dirty="0">
                        <a:latin typeface="MS PGothic"/>
                        <a:cs typeface="MS PGothic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endParaRPr lang="en-US" sz="1400" spc="130" dirty="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71475" indent="-163195">
                        <a:lnSpc>
                          <a:spcPct val="100000"/>
                        </a:lnSpc>
                        <a:spcBef>
                          <a:spcPts val="244"/>
                        </a:spcBef>
                        <a:buChar char="•"/>
                        <a:tabLst>
                          <a:tab pos="371475" algn="l"/>
                          <a:tab pos="1494790" algn="l"/>
                          <a:tab pos="2753995" algn="l"/>
                          <a:tab pos="4862195" algn="l"/>
                        </a:tabLst>
                      </a:pPr>
                      <a:r>
                        <a:rPr lang="en-US" sz="1100" dirty="0" err="1">
                          <a:latin typeface="MS PGothic"/>
                          <a:cs typeface="MS PGothic"/>
                        </a:rPr>
                        <a:t>Jepang</a:t>
                      </a:r>
                      <a:r>
                        <a:rPr sz="1100" dirty="0">
                          <a:latin typeface="MS PGothic"/>
                          <a:cs typeface="MS PGothic"/>
                        </a:rPr>
                        <a:t>	・</a:t>
                      </a:r>
                      <a:r>
                        <a:rPr lang="en-US" sz="1100" spc="155" dirty="0" err="1">
                          <a:latin typeface="MS PGothic"/>
                          <a:cs typeface="MS PGothic"/>
                        </a:rPr>
                        <a:t>Inggris</a:t>
                      </a:r>
                      <a:r>
                        <a:rPr sz="1100" dirty="0">
                          <a:latin typeface="MS PGothic"/>
                          <a:cs typeface="MS PGothic"/>
                        </a:rPr>
                        <a:t>	・</a:t>
                      </a:r>
                      <a:r>
                        <a:rPr lang="en-US" sz="1100" spc="60" dirty="0">
                          <a:latin typeface="MS PGothic"/>
                          <a:cs typeface="MS PGothic"/>
                        </a:rPr>
                        <a:t>Bahasa Anda</a:t>
                      </a:r>
                      <a:r>
                        <a:rPr sz="1100" spc="-50" dirty="0">
                          <a:latin typeface="MS PGothic"/>
                          <a:cs typeface="MS PGothic"/>
                        </a:rPr>
                        <a:t>（</a:t>
                      </a:r>
                      <a:r>
                        <a:rPr sz="11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100" spc="-50" dirty="0">
                          <a:latin typeface="MS PGothic"/>
                          <a:cs typeface="MS PGothic"/>
                        </a:rPr>
                        <a:t>）</a:t>
                      </a:r>
                      <a:endParaRPr sz="110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100"/>
                        </a:lnSpc>
                      </a:pPr>
                      <a:endParaRPr lang="en-US" sz="1000" spc="-2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100"/>
                        </a:lnSpc>
                      </a:pPr>
                      <a:endParaRPr lang="en-US" sz="1000" spc="-2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100"/>
                        </a:lnSpc>
                      </a:pPr>
                      <a:r>
                        <a:rPr sz="1000" spc="-20" dirty="0">
                          <a:latin typeface="MS PGothic"/>
                          <a:cs typeface="MS PGothic"/>
                        </a:rPr>
                        <a:t>※</a:t>
                      </a:r>
                      <a:r>
                        <a:rPr lang="en-US" altLang="ja-JP" sz="1000" dirty="0" err="1"/>
                        <a:t>Konsultasi</a:t>
                      </a:r>
                      <a:r>
                        <a:rPr lang="en-US" altLang="ja-JP" sz="1000" dirty="0"/>
                        <a:t> </a:t>
                      </a:r>
                      <a:r>
                        <a:rPr lang="en-US" altLang="ja-JP" sz="1000" dirty="0" err="1"/>
                        <a:t>dalam</a:t>
                      </a:r>
                      <a:r>
                        <a:rPr lang="en-US" altLang="ja-JP" sz="1000" dirty="0"/>
                        <a:t> </a:t>
                      </a:r>
                      <a:r>
                        <a:rPr lang="en-US" altLang="ja-JP" sz="1000" dirty="0" err="1"/>
                        <a:t>bahasa</a:t>
                      </a:r>
                      <a:r>
                        <a:rPr lang="en-US" altLang="ja-JP" sz="1000" dirty="0"/>
                        <a:t> </a:t>
                      </a:r>
                      <a:r>
                        <a:rPr lang="en-US" altLang="ja-JP" sz="1000" dirty="0" err="1"/>
                        <a:t>asing</a:t>
                      </a:r>
                      <a:r>
                        <a:rPr lang="en-US" altLang="ja-JP" sz="1000" dirty="0"/>
                        <a:t> </a:t>
                      </a:r>
                      <a:r>
                        <a:rPr lang="en-US" altLang="ja-JP" sz="1000" dirty="0" err="1"/>
                        <a:t>mungkin</a:t>
                      </a:r>
                      <a:r>
                        <a:rPr lang="en-US" altLang="ja-JP" sz="1000" dirty="0"/>
                        <a:t> </a:t>
                      </a:r>
                      <a:r>
                        <a:rPr lang="en-US" altLang="ja-JP" sz="1000" dirty="0" err="1"/>
                        <a:t>menggunakan</a:t>
                      </a:r>
                      <a:r>
                        <a:rPr lang="en-US" altLang="ja-JP" sz="1000" dirty="0"/>
                        <a:t> </a:t>
                      </a:r>
                      <a:r>
                        <a:rPr lang="en-US" altLang="ja-JP" sz="1000" dirty="0" err="1"/>
                        <a:t>layanan</a:t>
                      </a:r>
                      <a:r>
                        <a:rPr lang="en-US" altLang="ja-JP" sz="1000" dirty="0"/>
                        <a:t> </a:t>
                      </a:r>
                      <a:r>
                        <a:rPr lang="en-US" altLang="ja-JP" sz="1000" dirty="0" err="1"/>
                        <a:t>penerjemah</a:t>
                      </a:r>
                      <a:r>
                        <a:rPr lang="en-US" altLang="ja-JP" sz="1000" dirty="0"/>
                        <a:t> </a:t>
                      </a:r>
                      <a:r>
                        <a:rPr lang="en-US" altLang="ja-JP" sz="1000" dirty="0" err="1"/>
                        <a:t>telepon</a:t>
                      </a:r>
                      <a:r>
                        <a:rPr lang="en-US" altLang="ja-JP" sz="1000" dirty="0"/>
                        <a:t>.”</a:t>
                      </a:r>
                      <a:endParaRPr sz="1000" dirty="0">
                        <a:latin typeface="MS PGothic"/>
                        <a:cs typeface="MS PGothic"/>
                      </a:endParaRPr>
                    </a:p>
                  </a:txBody>
                  <a:tcPr marL="0" marR="0" marT="311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80645">
                        <a:lnSpc>
                          <a:spcPts val="1185"/>
                        </a:lnSpc>
                      </a:pPr>
                      <a:r>
                        <a:rPr lang="en-US" sz="1050" spc="60" dirty="0" err="1">
                          <a:latin typeface="MS PGothic"/>
                          <a:cs typeface="MS PGothic"/>
                        </a:rPr>
                        <a:t>Telepon</a:t>
                      </a:r>
                      <a:r>
                        <a:rPr sz="1050" spc="60" dirty="0" err="1">
                          <a:latin typeface="MS PGothic"/>
                          <a:cs typeface="MS PGothic"/>
                        </a:rPr>
                        <a:t>・</a:t>
                      </a:r>
                      <a:r>
                        <a:rPr lang="en-US" sz="1050" spc="60" dirty="0" err="1">
                          <a:latin typeface="MS PGothic"/>
                          <a:cs typeface="MS PGothic"/>
                        </a:rPr>
                        <a:t>Email</a:t>
                      </a:r>
                      <a:endParaRPr sz="1050" dirty="0">
                        <a:latin typeface="MS PGothic"/>
                        <a:cs typeface="MS PGothic"/>
                      </a:endParaRPr>
                    </a:p>
                  </a:txBody>
                  <a:tcPr marL="0" marR="0" marT="641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200" spc="135" dirty="0">
                          <a:latin typeface="MS PGothic"/>
                          <a:cs typeface="MS PGothic"/>
                        </a:rPr>
                        <a:t>tel: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lang="en-US" sz="1200" spc="155" dirty="0">
                          <a:latin typeface="MS PGothic"/>
                          <a:cs typeface="MS PGothic"/>
                        </a:rPr>
                        <a:t>e-mail: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444500" y="7518654"/>
            <a:ext cx="3562350" cy="1795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25"/>
              </a:lnSpc>
            </a:pPr>
            <a:r>
              <a:rPr sz="1200" spc="35" dirty="0">
                <a:latin typeface="MS PGothic"/>
                <a:cs typeface="MS PGothic"/>
              </a:rPr>
              <a:t>＜</a:t>
            </a:r>
            <a:r>
              <a:rPr lang="fi-FI" altLang="ja-JP" sz="1200" dirty="0"/>
              <a:t> Bagi yang mengelola perusahaan, harap diisi. </a:t>
            </a:r>
            <a:r>
              <a:rPr sz="1200" spc="35" dirty="0">
                <a:latin typeface="MS PGothic"/>
                <a:cs typeface="MS PGothic"/>
              </a:rPr>
              <a:t>＞</a:t>
            </a:r>
            <a:endParaRPr sz="1200" dirty="0">
              <a:latin typeface="MS PGothic"/>
              <a:cs typeface="MS PGothic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731484"/>
              </p:ext>
            </p:extLst>
          </p:nvPr>
        </p:nvGraphicFramePr>
        <p:xfrm>
          <a:off x="457200" y="7886445"/>
          <a:ext cx="6641463" cy="1744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7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2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615"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1325"/>
                        </a:lnSpc>
                      </a:pPr>
                      <a:r>
                        <a:rPr lang="en-US" altLang="ja-JP" sz="1200" spc="-10" dirty="0">
                          <a:latin typeface="MS PGothic"/>
                          <a:cs typeface="MS PGothic"/>
                        </a:rPr>
                        <a:t>Nama</a:t>
                      </a:r>
                      <a:r>
                        <a:rPr lang="ja-JP" altLang="en-US" sz="1200" spc="-1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lang="en-US" altLang="ja-JP" sz="1200" spc="-10" dirty="0">
                          <a:latin typeface="MS PGothic"/>
                          <a:cs typeface="MS PGothic"/>
                        </a:rPr>
                        <a:t>Perusahaan</a:t>
                      </a:r>
                      <a:endParaRPr lang="ja-JP" altLang="en-US" sz="1200" dirty="0">
                        <a:latin typeface="MS PGothic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757555">
                        <a:lnSpc>
                          <a:spcPts val="605"/>
                        </a:lnSpc>
                        <a:spcBef>
                          <a:spcPts val="180"/>
                        </a:spcBef>
                      </a:pPr>
                      <a:endParaRPr sz="600" dirty="0">
                        <a:latin typeface="MS PGothic"/>
                        <a:cs typeface="MS PGothic"/>
                      </a:endParaRPr>
                    </a:p>
                    <a:p>
                      <a:pPr marL="0" indent="0" algn="l">
                        <a:lnSpc>
                          <a:spcPts val="1325"/>
                        </a:lnSpc>
                      </a:pPr>
                      <a:r>
                        <a:rPr lang="en-US" sz="1200" spc="15" dirty="0">
                          <a:latin typeface="MS PGothic"/>
                          <a:cs typeface="MS PGothic"/>
                        </a:rPr>
                        <a:t>Jenis </a:t>
                      </a:r>
                      <a:r>
                        <a:rPr lang="en-US" sz="1200" spc="15" dirty="0" err="1">
                          <a:latin typeface="MS PGothic"/>
                          <a:cs typeface="MS PGothic"/>
                        </a:rPr>
                        <a:t>Pekerjaan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1325"/>
                        </a:lnSpc>
                      </a:pPr>
                      <a:r>
                        <a:rPr lang="en-US" sz="1200" spc="45" dirty="0">
                          <a:latin typeface="MS PGothic"/>
                          <a:cs typeface="MS PGothic"/>
                        </a:rPr>
                        <a:t>Alamat Perusahaan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295910">
                        <a:lnSpc>
                          <a:spcPts val="605"/>
                        </a:lnSpc>
                        <a:spcBef>
                          <a:spcPts val="180"/>
                        </a:spcBef>
                      </a:pPr>
                      <a:endParaRPr lang="en-US" altLang="ja-JP" sz="600" spc="50" dirty="0">
                        <a:latin typeface="MS PGothic"/>
                      </a:endParaRPr>
                    </a:p>
                    <a:p>
                      <a:pPr marL="0" indent="0" algn="l">
                        <a:lnSpc>
                          <a:spcPts val="605"/>
                        </a:lnSpc>
                        <a:spcBef>
                          <a:spcPts val="180"/>
                        </a:spcBef>
                      </a:pPr>
                      <a:r>
                        <a:rPr lang="en-US" altLang="ja-JP" sz="1200" dirty="0"/>
                        <a:t>Nama </a:t>
                      </a:r>
                      <a:r>
                        <a:rPr lang="en-US" altLang="ja-JP" sz="1200" dirty="0" err="1"/>
                        <a:t>Peserta</a:t>
                      </a:r>
                      <a:r>
                        <a:rPr lang="en-US" altLang="ja-JP" sz="1200" dirty="0"/>
                        <a:t> 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185"/>
                        </a:lnSpc>
                      </a:pPr>
                      <a:r>
                        <a:rPr lang="en-US" sz="1050" spc="60" dirty="0" err="1">
                          <a:latin typeface="MS PGothic"/>
                          <a:cs typeface="MS PGothic"/>
                        </a:rPr>
                        <a:t>Telepon</a:t>
                      </a:r>
                      <a:r>
                        <a:rPr sz="1050" spc="60" dirty="0" err="1">
                          <a:latin typeface="MS PGothic"/>
                          <a:cs typeface="MS PGothic"/>
                        </a:rPr>
                        <a:t>・</a:t>
                      </a:r>
                      <a:r>
                        <a:rPr lang="en-US" sz="1050" spc="60" dirty="0" err="1">
                          <a:latin typeface="MS PGothic"/>
                          <a:cs typeface="MS PGothic"/>
                        </a:rPr>
                        <a:t>Email</a:t>
                      </a:r>
                      <a:endParaRPr sz="1050" dirty="0">
                        <a:latin typeface="MS PGothic"/>
                        <a:cs typeface="MS PGothic"/>
                      </a:endParaRPr>
                    </a:p>
                  </a:txBody>
                  <a:tcPr marL="0" marR="0" marT="647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200" spc="130" dirty="0">
                          <a:latin typeface="MS PGothic"/>
                          <a:cs typeface="MS PGothic"/>
                        </a:rPr>
                        <a:t>tel: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lang="en-US" sz="1200" spc="150" dirty="0">
                          <a:latin typeface="MS PGothic"/>
                          <a:cs typeface="MS PGothic"/>
                        </a:rPr>
                        <a:t>e-</a:t>
                      </a:r>
                      <a:r>
                        <a:rPr sz="1200" spc="150" dirty="0">
                          <a:latin typeface="MS PGothic"/>
                          <a:cs typeface="MS PGothic"/>
                        </a:rPr>
                        <a:t>mail: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444500" y="9638791"/>
            <a:ext cx="6675120" cy="37510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1920" indent="-109220">
              <a:lnSpc>
                <a:spcPct val="100000"/>
              </a:lnSpc>
              <a:buSzPct val="87500"/>
              <a:buChar char="■"/>
              <a:tabLst>
                <a:tab pos="121920" algn="l"/>
              </a:tabLst>
            </a:pPr>
            <a:r>
              <a:rPr lang="en-US" altLang="ja-JP" sz="800" dirty="0"/>
              <a:t>Pada </a:t>
            </a:r>
            <a:r>
              <a:rPr lang="en-US" altLang="ja-JP" sz="800" dirty="0" err="1"/>
              <a:t>hari</a:t>
            </a:r>
            <a:r>
              <a:rPr lang="en-US" altLang="ja-JP" sz="800" dirty="0"/>
              <a:t> </a:t>
            </a:r>
            <a:r>
              <a:rPr lang="en-US" altLang="ja-JP" sz="800" dirty="0" err="1"/>
              <a:t>konsultasi</a:t>
            </a:r>
            <a:r>
              <a:rPr lang="en-US" altLang="ja-JP" sz="800" dirty="0"/>
              <a:t>, Anda </a:t>
            </a:r>
            <a:r>
              <a:rPr lang="en-US" altLang="ja-JP" sz="800" dirty="0" err="1"/>
              <a:t>dapat</a:t>
            </a:r>
            <a:r>
              <a:rPr lang="en-US" altLang="ja-JP" sz="800" dirty="0"/>
              <a:t> </a:t>
            </a:r>
            <a:r>
              <a:rPr lang="en-US" altLang="ja-JP" sz="800" dirty="0" err="1"/>
              <a:t>menggunakan</a:t>
            </a:r>
            <a:r>
              <a:rPr lang="en-US" altLang="ja-JP" sz="800" dirty="0"/>
              <a:t> </a:t>
            </a:r>
            <a:r>
              <a:rPr lang="en-US" altLang="ja-JP" sz="800" dirty="0" err="1"/>
              <a:t>tempat</a:t>
            </a:r>
            <a:r>
              <a:rPr lang="en-US" altLang="ja-JP" sz="800" dirty="0"/>
              <a:t> </a:t>
            </a:r>
            <a:r>
              <a:rPr lang="en-US" altLang="ja-JP" sz="800" dirty="0" err="1"/>
              <a:t>parkir</a:t>
            </a:r>
            <a:r>
              <a:rPr lang="en-US" altLang="ja-JP" sz="800" dirty="0"/>
              <a:t> di Pusat </a:t>
            </a:r>
            <a:r>
              <a:rPr lang="en-US" altLang="ja-JP" sz="800" dirty="0" err="1"/>
              <a:t>Pertukaran</a:t>
            </a:r>
            <a:r>
              <a:rPr lang="en-US" altLang="ja-JP" sz="800" dirty="0"/>
              <a:t> </a:t>
            </a:r>
            <a:r>
              <a:rPr lang="en-US" altLang="ja-JP" sz="800" dirty="0" err="1"/>
              <a:t>Komunitas</a:t>
            </a:r>
            <a:r>
              <a:rPr lang="en-US" altLang="ja-JP" sz="800" dirty="0"/>
              <a:t>. Mohon </a:t>
            </a:r>
            <a:r>
              <a:rPr lang="en-US" altLang="ja-JP" sz="800" dirty="0" err="1"/>
              <a:t>maklum</a:t>
            </a:r>
            <a:r>
              <a:rPr lang="en-US" altLang="ja-JP" sz="800" dirty="0"/>
              <a:t>, kami </a:t>
            </a:r>
            <a:r>
              <a:rPr lang="en-US" altLang="ja-JP" sz="800" dirty="0" err="1"/>
              <a:t>tidak</a:t>
            </a:r>
            <a:r>
              <a:rPr lang="en-US" altLang="ja-JP" sz="800" dirty="0"/>
              <a:t> </a:t>
            </a:r>
            <a:r>
              <a:rPr lang="en-US" altLang="ja-JP" sz="800" dirty="0" err="1"/>
              <a:t>bertanggung</a:t>
            </a:r>
            <a:r>
              <a:rPr lang="en-US" altLang="ja-JP" sz="800" dirty="0"/>
              <a:t> </a:t>
            </a:r>
            <a:r>
              <a:rPr lang="en-US" altLang="ja-JP" sz="800" dirty="0" err="1"/>
              <a:t>jawab</a:t>
            </a:r>
            <a:r>
              <a:rPr lang="en-US" altLang="ja-JP" sz="800" dirty="0"/>
              <a:t> </a:t>
            </a:r>
            <a:r>
              <a:rPr lang="en-US" altLang="ja-JP" sz="800" dirty="0" err="1"/>
              <a:t>atas</a:t>
            </a:r>
            <a:r>
              <a:rPr lang="en-US" altLang="ja-JP" sz="800" dirty="0"/>
              <a:t> </a:t>
            </a:r>
            <a:r>
              <a:rPr lang="en-US" altLang="ja-JP" sz="800" dirty="0" err="1"/>
              <a:t>kecelakaan</a:t>
            </a:r>
            <a:r>
              <a:rPr lang="en-US" altLang="ja-JP" sz="800" dirty="0"/>
              <a:t> </a:t>
            </a:r>
            <a:r>
              <a:rPr lang="en-US" altLang="ja-JP" sz="800" dirty="0" err="1"/>
              <a:t>atau</a:t>
            </a:r>
            <a:r>
              <a:rPr lang="en-US" altLang="ja-JP" sz="800" dirty="0"/>
              <a:t> </a:t>
            </a:r>
            <a:r>
              <a:rPr lang="en-US" altLang="ja-JP" sz="800" dirty="0" err="1"/>
              <a:t>pencurian</a:t>
            </a:r>
            <a:r>
              <a:rPr lang="en-US" altLang="ja-JP" sz="800" dirty="0"/>
              <a:t> di area </a:t>
            </a:r>
            <a:r>
              <a:rPr lang="en-US" altLang="ja-JP" sz="800" dirty="0" err="1"/>
              <a:t>parkir</a:t>
            </a:r>
            <a:r>
              <a:rPr lang="en-US" altLang="ja-JP" sz="800" dirty="0"/>
              <a:t>.</a:t>
            </a:r>
            <a:endParaRPr sz="400" dirty="0">
              <a:latin typeface="Yu Gothic"/>
              <a:cs typeface="Yu Gothic"/>
            </a:endParaRPr>
          </a:p>
          <a:p>
            <a:pPr algn="r">
              <a:lnSpc>
                <a:spcPts val="915"/>
              </a:lnSpc>
            </a:pPr>
            <a:r>
              <a:rPr lang="en-US" altLang="ja-JP" sz="800" dirty="0" err="1"/>
              <a:t>Informasi</a:t>
            </a:r>
            <a:r>
              <a:rPr lang="en-US" altLang="ja-JP" sz="800" dirty="0"/>
              <a:t> yang </a:t>
            </a:r>
            <a:r>
              <a:rPr lang="en-US" altLang="ja-JP" sz="800" dirty="0" err="1"/>
              <a:t>ditulis</a:t>
            </a:r>
            <a:r>
              <a:rPr lang="en-US" altLang="ja-JP" sz="800" dirty="0"/>
              <a:t> di </a:t>
            </a:r>
            <a:r>
              <a:rPr lang="en-US" altLang="ja-JP" sz="800" dirty="0" err="1"/>
              <a:t>lembar</a:t>
            </a:r>
            <a:r>
              <a:rPr lang="en-US" altLang="ja-JP" sz="800" dirty="0"/>
              <a:t> </a:t>
            </a:r>
            <a:r>
              <a:rPr lang="en-US" altLang="ja-JP" sz="800" dirty="0" err="1"/>
              <a:t>ini</a:t>
            </a:r>
            <a:r>
              <a:rPr lang="en-US" altLang="ja-JP" sz="800" dirty="0"/>
              <a:t> </a:t>
            </a:r>
            <a:r>
              <a:rPr lang="en-US" altLang="ja-JP" sz="800" dirty="0" err="1"/>
              <a:t>tidak</a:t>
            </a:r>
            <a:r>
              <a:rPr lang="en-US" altLang="ja-JP" sz="800" dirty="0"/>
              <a:t> </a:t>
            </a:r>
            <a:r>
              <a:rPr lang="en-US" altLang="ja-JP" sz="800" dirty="0" err="1"/>
              <a:t>akan</a:t>
            </a:r>
            <a:r>
              <a:rPr lang="en-US" altLang="ja-JP" sz="800" dirty="0"/>
              <a:t> </a:t>
            </a:r>
            <a:r>
              <a:rPr lang="en-US" altLang="ja-JP" sz="800" dirty="0" err="1"/>
              <a:t>diberikan</a:t>
            </a:r>
            <a:r>
              <a:rPr lang="en-US" altLang="ja-JP" sz="800" dirty="0"/>
              <a:t> </a:t>
            </a:r>
            <a:r>
              <a:rPr lang="en-US" altLang="ja-JP" sz="800" dirty="0" err="1"/>
              <a:t>kepada</a:t>
            </a:r>
            <a:r>
              <a:rPr lang="en-US" altLang="ja-JP" sz="800" dirty="0"/>
              <a:t> orang lain.</a:t>
            </a:r>
            <a:endParaRPr sz="800" dirty="0">
              <a:latin typeface="MS PGothic"/>
              <a:cs typeface="MS PGothic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44500" y="313689"/>
            <a:ext cx="1609725" cy="654050"/>
          </a:xfrm>
          <a:custGeom>
            <a:avLst/>
            <a:gdLst/>
            <a:ahLst/>
            <a:cxnLst/>
            <a:rect l="l" t="t" r="r" b="b"/>
            <a:pathLst>
              <a:path w="1609725" h="654050">
                <a:moveTo>
                  <a:pt x="1577975" y="0"/>
                </a:moveTo>
                <a:lnTo>
                  <a:pt x="31750" y="0"/>
                </a:lnTo>
                <a:lnTo>
                  <a:pt x="19389" y="2496"/>
                </a:lnTo>
                <a:lnTo>
                  <a:pt x="9297" y="9302"/>
                </a:lnTo>
                <a:lnTo>
                  <a:pt x="2494" y="19395"/>
                </a:lnTo>
                <a:lnTo>
                  <a:pt x="0" y="31750"/>
                </a:lnTo>
                <a:lnTo>
                  <a:pt x="0" y="622300"/>
                </a:lnTo>
                <a:lnTo>
                  <a:pt x="2494" y="634654"/>
                </a:lnTo>
                <a:lnTo>
                  <a:pt x="9297" y="644747"/>
                </a:lnTo>
                <a:lnTo>
                  <a:pt x="19389" y="651553"/>
                </a:lnTo>
                <a:lnTo>
                  <a:pt x="31750" y="654050"/>
                </a:lnTo>
                <a:lnTo>
                  <a:pt x="1577975" y="654050"/>
                </a:lnTo>
                <a:lnTo>
                  <a:pt x="1590329" y="651553"/>
                </a:lnTo>
                <a:lnTo>
                  <a:pt x="1600422" y="644747"/>
                </a:lnTo>
                <a:lnTo>
                  <a:pt x="1607228" y="634654"/>
                </a:lnTo>
                <a:lnTo>
                  <a:pt x="1609725" y="622300"/>
                </a:lnTo>
                <a:lnTo>
                  <a:pt x="1609725" y="615950"/>
                </a:lnTo>
                <a:lnTo>
                  <a:pt x="38100" y="615950"/>
                </a:lnTo>
                <a:lnTo>
                  <a:pt x="38100" y="38100"/>
                </a:lnTo>
                <a:lnTo>
                  <a:pt x="1609725" y="38100"/>
                </a:lnTo>
                <a:lnTo>
                  <a:pt x="1609725" y="31750"/>
                </a:lnTo>
                <a:lnTo>
                  <a:pt x="1607228" y="19395"/>
                </a:lnTo>
                <a:lnTo>
                  <a:pt x="1600422" y="9302"/>
                </a:lnTo>
                <a:lnTo>
                  <a:pt x="1590329" y="2496"/>
                </a:lnTo>
                <a:lnTo>
                  <a:pt x="1577975" y="0"/>
                </a:lnTo>
                <a:close/>
              </a:path>
              <a:path w="1609725" h="654050">
                <a:moveTo>
                  <a:pt x="1609725" y="38100"/>
                </a:moveTo>
                <a:lnTo>
                  <a:pt x="1571625" y="38100"/>
                </a:lnTo>
                <a:lnTo>
                  <a:pt x="1571625" y="615950"/>
                </a:lnTo>
                <a:lnTo>
                  <a:pt x="1609725" y="615950"/>
                </a:lnTo>
                <a:lnTo>
                  <a:pt x="1609725" y="38100"/>
                </a:lnTo>
                <a:close/>
              </a:path>
              <a:path w="1609725" h="654050">
                <a:moveTo>
                  <a:pt x="1558925" y="50800"/>
                </a:moveTo>
                <a:lnTo>
                  <a:pt x="50800" y="50800"/>
                </a:lnTo>
                <a:lnTo>
                  <a:pt x="50800" y="603250"/>
                </a:lnTo>
                <a:lnTo>
                  <a:pt x="1558925" y="603250"/>
                </a:lnTo>
                <a:lnTo>
                  <a:pt x="1558925" y="590550"/>
                </a:lnTo>
                <a:lnTo>
                  <a:pt x="63500" y="590550"/>
                </a:lnTo>
                <a:lnTo>
                  <a:pt x="63500" y="63500"/>
                </a:lnTo>
                <a:lnTo>
                  <a:pt x="1558925" y="63500"/>
                </a:lnTo>
                <a:lnTo>
                  <a:pt x="1558925" y="50800"/>
                </a:lnTo>
                <a:close/>
              </a:path>
              <a:path w="1609725" h="654050">
                <a:moveTo>
                  <a:pt x="1558925" y="63500"/>
                </a:moveTo>
                <a:lnTo>
                  <a:pt x="1546225" y="63500"/>
                </a:lnTo>
                <a:lnTo>
                  <a:pt x="1546225" y="590550"/>
                </a:lnTo>
                <a:lnTo>
                  <a:pt x="1558925" y="590550"/>
                </a:lnTo>
                <a:lnTo>
                  <a:pt x="1558925" y="63500"/>
                </a:lnTo>
                <a:close/>
              </a:path>
            </a:pathLst>
          </a:custGeom>
          <a:solidFill>
            <a:srgbClr val="7670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86231" y="396340"/>
            <a:ext cx="1328420" cy="487313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lang="en-US" sz="1400" spc="65" dirty="0" err="1">
                <a:latin typeface="MS PGothic"/>
                <a:cs typeface="MS PGothic"/>
              </a:rPr>
              <a:t>Formulir</a:t>
            </a:r>
            <a:endParaRPr lang="en-US" sz="1400" spc="65" dirty="0">
              <a:latin typeface="MS PGothic"/>
              <a:cs typeface="MS PGothic"/>
            </a:endParaRPr>
          </a:p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lang="en-US" sz="1400" spc="65" dirty="0" err="1">
                <a:latin typeface="MS PGothic"/>
                <a:cs typeface="MS PGothic"/>
              </a:rPr>
              <a:t>Pendaftaran</a:t>
            </a:r>
            <a:endParaRPr sz="1400" dirty="0">
              <a:latin typeface="MS PGothic"/>
              <a:cs typeface="MS PGothic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979185D-F983-C710-54CF-57CC35609345}"/>
              </a:ext>
            </a:extLst>
          </p:cNvPr>
          <p:cNvSpPr txBox="1"/>
          <p:nvPr/>
        </p:nvSpPr>
        <p:spPr>
          <a:xfrm>
            <a:off x="457200" y="6433728"/>
            <a:ext cx="1339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/>
              <a:t>Bahasa </a:t>
            </a:r>
          </a:p>
          <a:p>
            <a:pPr algn="l"/>
            <a:r>
              <a:rPr lang="en-US" altLang="ja-JP" sz="900" dirty="0" err="1"/>
              <a:t>Silakan</a:t>
            </a:r>
            <a:r>
              <a:rPr lang="en-US" altLang="ja-JP" sz="900" dirty="0"/>
              <a:t> </a:t>
            </a:r>
            <a:r>
              <a:rPr lang="en-US" altLang="ja-JP" sz="900" dirty="0" err="1"/>
              <a:t>beri</a:t>
            </a:r>
            <a:r>
              <a:rPr lang="en-US" altLang="ja-JP" sz="900" dirty="0"/>
              <a:t> </a:t>
            </a:r>
            <a:r>
              <a:rPr lang="en-US" altLang="ja-JP" sz="900" dirty="0" err="1"/>
              <a:t>tanda</a:t>
            </a:r>
            <a:r>
              <a:rPr lang="en-US" altLang="ja-JP" sz="900" dirty="0"/>
              <a:t> (</a:t>
            </a:r>
            <a:r>
              <a:rPr lang="ja-JP" altLang="en-US" sz="900" dirty="0"/>
              <a:t>〇</a:t>
            </a:r>
            <a:r>
              <a:rPr lang="en-US" altLang="ja-JP" sz="900" dirty="0"/>
              <a:t>) pada </a:t>
            </a:r>
            <a:r>
              <a:rPr lang="en-US" altLang="ja-JP" sz="900" dirty="0" err="1"/>
              <a:t>bahasa</a:t>
            </a:r>
            <a:r>
              <a:rPr lang="en-US" altLang="ja-JP" sz="900" dirty="0"/>
              <a:t> yang </a:t>
            </a:r>
            <a:r>
              <a:rPr lang="en-US" altLang="ja-JP" sz="900" dirty="0" err="1"/>
              <a:t>diinginkan</a:t>
            </a:r>
            <a:r>
              <a:rPr lang="en-US" altLang="ja-JP" sz="900" dirty="0"/>
              <a:t>.</a:t>
            </a:r>
            <a:endParaRPr kumimoji="1" lang="ja-JP" alt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</TotalTime>
  <Words>245</Words>
  <Application>Microsoft Office PowerPoint</Application>
  <PresentationFormat>ユーザー設定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MS PGothic</vt:lpstr>
      <vt:lpstr>SimSun</vt:lpstr>
      <vt:lpstr>游ゴシック</vt:lpstr>
      <vt:lpstr>游ゴシック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user2</dc:creator>
  <cp:lastModifiedBy>user2</cp:lastModifiedBy>
  <cp:revision>42</cp:revision>
  <cp:lastPrinted>2025-09-09T01:08:11Z</cp:lastPrinted>
  <dcterms:created xsi:type="dcterms:W3CDTF">2025-04-12T07:02:13Z</dcterms:created>
  <dcterms:modified xsi:type="dcterms:W3CDTF">2025-10-22T07:25:30Z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2025-04-12T00:00:00Z</vt:filetime>
  </property>
  <property fmtid="{D5CDD505-2E9C-101B-9397-08002B2CF9AE}" pid="3" name="LastSaved">
    <vt:filetime>2025-04-12T00:00:00Z</vt:filetime>
  </property>
  <property fmtid="{D5CDD505-2E9C-101B-9397-08002B2CF9AE}" pid="4" name="Producer">
    <vt:lpwstr>iLovePDF</vt:lpwstr>
  </property>
</Properties>
</file>