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7556500" cy="10693400"/>
  <p:notesSz cx="6735763" cy="9866313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BIZ UDP明朝 Medium" panose="02020500000000000000" pitchFamily="18" charset="-128"/>
      <p:regular r:id="rId6"/>
    </p:embeddedFont>
    <p:embeddedFont>
      <p:font typeface="Meiryo UI" panose="020B0604030504040204" pitchFamily="50" charset="-128"/>
      <p:regular r:id="rId7"/>
      <p:bold r:id="rId8"/>
      <p:italic r:id="rId9"/>
      <p:boldItalic r:id="rId10"/>
    </p:embeddedFont>
    <p:embeddedFont>
      <p:font typeface="游ゴシック" panose="020B0400000000000000" pitchFamily="50" charset="-128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6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07" y="1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E984818D-2ECE-4D1C-9479-609CB2736177}" type="datetimeFigureOut">
              <a:rPr kumimoji="1" lang="ja-JP" altLang="en-US" smtClean="0"/>
              <a:t>2026/4/28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5" y="4747818"/>
            <a:ext cx="5389554" cy="3885009"/>
          </a:xfrm>
          <a:prstGeom prst="rect">
            <a:avLst/>
          </a:prstGeom>
        </p:spPr>
        <p:txBody>
          <a:bodyPr vert="horz" lIns="90745" tIns="45373" rIns="90745" bIns="453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26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07" y="9371026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D159F7B7-69F9-486F-8948-77190D09B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9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37482"/>
              </p:ext>
            </p:extLst>
          </p:nvPr>
        </p:nvGraphicFramePr>
        <p:xfrm>
          <a:off x="194086" y="3191637"/>
          <a:ext cx="3315018" cy="3651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0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Apa</a:t>
                      </a:r>
                      <a:r>
                        <a:rPr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yang</a:t>
                      </a:r>
                      <a:r>
                        <a:rPr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en-US" altLang="ja-JP" sz="11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ingin</a:t>
                      </a:r>
                      <a:r>
                        <a:rPr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en-US" altLang="ja-JP" sz="11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dikonsultasikan</a:t>
                      </a:r>
                      <a:r>
                        <a:rPr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? </a:t>
                      </a:r>
                      <a:r>
                        <a:rPr lang="en-US" altLang="ja-JP" sz="11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Tolong</a:t>
                      </a:r>
                      <a:r>
                        <a:rPr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lang="en-US" altLang="ja-JP" sz="11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Tuliskan</a:t>
                      </a:r>
                      <a:endParaRPr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593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2940050" y="10507579"/>
            <a:ext cx="46336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8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 </a:t>
            </a:r>
            <a:r>
              <a:rPr lang="en-US" altLang="ja-JP" sz="800" dirty="0" err="1"/>
              <a:t>Informasi</a:t>
            </a:r>
            <a:r>
              <a:rPr lang="en-US" altLang="ja-JP" sz="800" dirty="0"/>
              <a:t> </a:t>
            </a:r>
            <a:r>
              <a:rPr lang="en-US" altLang="ja-JP" sz="800" dirty="0" err="1"/>
              <a:t>ini</a:t>
            </a:r>
            <a:r>
              <a:rPr lang="en-US" altLang="ja-JP" sz="800" dirty="0"/>
              <a:t> </a:t>
            </a:r>
            <a:r>
              <a:rPr lang="en-US" altLang="ja-JP" sz="800" dirty="0" err="1"/>
              <a:t>hanya</a:t>
            </a:r>
            <a:r>
              <a:rPr lang="en-US" altLang="ja-JP" sz="800" dirty="0"/>
              <a:t> </a:t>
            </a:r>
            <a:r>
              <a:rPr lang="en-US" altLang="ja-JP" sz="800" dirty="0" err="1"/>
              <a:t>akan</a:t>
            </a:r>
            <a:r>
              <a:rPr lang="en-US" altLang="ja-JP" sz="800" dirty="0"/>
              <a:t> </a:t>
            </a:r>
            <a:r>
              <a:rPr lang="en-US" altLang="ja-JP" sz="800" dirty="0" err="1"/>
              <a:t>digunakan</a:t>
            </a:r>
            <a:r>
              <a:rPr lang="en-US" altLang="ja-JP" sz="800" dirty="0"/>
              <a:t> </a:t>
            </a:r>
            <a:r>
              <a:rPr lang="en-US" altLang="ja-JP" sz="800" dirty="0" err="1"/>
              <a:t>untuk</a:t>
            </a:r>
            <a:r>
              <a:rPr lang="en-US" altLang="ja-JP" sz="800" dirty="0"/>
              <a:t> </a:t>
            </a:r>
            <a:r>
              <a:rPr lang="en-US" altLang="ja-JP" sz="800" dirty="0" err="1"/>
              <a:t>konsultasi</a:t>
            </a:r>
            <a:r>
              <a:rPr lang="en-US" altLang="ja-JP" sz="800" dirty="0"/>
              <a:t> kali </a:t>
            </a:r>
            <a:r>
              <a:rPr lang="en-US" altLang="ja-JP" sz="800" dirty="0" err="1"/>
              <a:t>ini</a:t>
            </a:r>
            <a:r>
              <a:rPr lang="en-US" altLang="ja-JP" sz="800" dirty="0"/>
              <a:t> dan </a:t>
            </a:r>
            <a:r>
              <a:rPr lang="en-US" altLang="ja-JP" sz="800" dirty="0" err="1"/>
              <a:t>tidak</a:t>
            </a:r>
            <a:r>
              <a:rPr lang="en-US" altLang="ja-JP" sz="800" dirty="0"/>
              <a:t> </a:t>
            </a:r>
            <a:r>
              <a:rPr lang="en-US" altLang="ja-JP" sz="800" dirty="0" err="1"/>
              <a:t>akan</a:t>
            </a:r>
            <a:r>
              <a:rPr lang="en-US" altLang="ja-JP" sz="800" dirty="0"/>
              <a:t> </a:t>
            </a:r>
            <a:r>
              <a:rPr lang="en-US" altLang="ja-JP" sz="800" dirty="0" err="1"/>
              <a:t>diberikan</a:t>
            </a:r>
            <a:r>
              <a:rPr lang="en-US" altLang="ja-JP" sz="800" dirty="0"/>
              <a:t> </a:t>
            </a:r>
            <a:r>
              <a:rPr lang="en-US" altLang="ja-JP" sz="800" dirty="0" err="1"/>
              <a:t>kepada</a:t>
            </a:r>
            <a:r>
              <a:rPr lang="en-US" altLang="ja-JP" sz="800" dirty="0"/>
              <a:t> </a:t>
            </a:r>
            <a:r>
              <a:rPr lang="en-US" altLang="ja-JP" sz="800" dirty="0" err="1"/>
              <a:t>pihak</a:t>
            </a:r>
            <a:r>
              <a:rPr lang="en-US" altLang="ja-JP" sz="800" dirty="0"/>
              <a:t> </a:t>
            </a:r>
            <a:r>
              <a:rPr lang="en-US" altLang="ja-JP" sz="800" dirty="0" err="1"/>
              <a:t>ketiga</a:t>
            </a:r>
            <a:r>
              <a:rPr lang="en-US" altLang="ja-JP" sz="800" dirty="0"/>
              <a:t>.</a:t>
            </a:r>
            <a:endParaRPr lang="ja-JP" altLang="en-US" sz="756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42331"/>
              </p:ext>
            </p:extLst>
          </p:nvPr>
        </p:nvGraphicFramePr>
        <p:xfrm>
          <a:off x="3524624" y="3197788"/>
          <a:ext cx="3855952" cy="3642601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45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610"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 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Kapan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Anda </a:t>
                      </a:r>
                      <a:r>
                        <a:rPr kumimoji="1" lang="en-US" altLang="ja-JP" sz="11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Ingin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1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Konsultasi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?</a:t>
                      </a:r>
                    </a:p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1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Konsultasi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1 kali, </a:t>
                      </a:r>
                      <a:r>
                        <a:rPr kumimoji="1" lang="en-US" altLang="ja-JP" sz="11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dengan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en-US" altLang="ja-JP" sz="11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waktu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 </a:t>
                      </a:r>
                      <a:r>
                        <a:rPr kumimoji="1" lang="en-US" altLang="ja-JP" sz="11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menit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.)</a:t>
                      </a:r>
                    </a:p>
                    <a:p>
                      <a:endParaRPr kumimoji="1" lang="en-US" altLang="ja-JP" sz="5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000" dirty="0">
                          <a:latin typeface="Meiryo UI"/>
                          <a:ea typeface="Meiryo UI"/>
                        </a:rPr>
                        <a:t>19 May</a:t>
                      </a:r>
                      <a:r>
                        <a:rPr kumimoji="1" lang="ja-JP" altLang="en-US" sz="1000" dirty="0">
                          <a:latin typeface="Meiryo UI"/>
                          <a:ea typeface="Meiryo UI"/>
                        </a:rPr>
                        <a:t>（</a:t>
                      </a:r>
                      <a:r>
                        <a:rPr kumimoji="1" lang="en-US" altLang="ja-JP" sz="1000" dirty="0">
                          <a:latin typeface="Meiryo UI"/>
                          <a:ea typeface="Meiryo UI"/>
                        </a:rPr>
                        <a:t>Selasa</a:t>
                      </a:r>
                      <a:r>
                        <a:rPr kumimoji="1" lang="ja-JP" altLang="en-US" sz="100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22 July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Rabu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384538"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/>
                          <a:ea typeface="Meiryo UI"/>
                          <a:cs typeface="+mn-cs"/>
                        </a:rPr>
                        <a:t>　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2430443284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 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　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Siang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03">
                <a:tc gridSpan="2"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20271"/>
              </p:ext>
            </p:extLst>
          </p:nvPr>
        </p:nvGraphicFramePr>
        <p:xfrm>
          <a:off x="209606" y="6850904"/>
          <a:ext cx="7170969" cy="2530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Nama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Alamat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Status </a:t>
                      </a:r>
                      <a:r>
                        <a:rPr kumimoji="1" lang="en-US" altLang="ja-JP" sz="12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Penduduk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3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Bahasa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　</a:t>
                      </a:r>
                      <a:r>
                        <a:rPr kumimoji="1" lang="en-US" altLang="ja-JP" sz="1200" dirty="0" err="1">
                          <a:latin typeface="Meiryo UI"/>
                          <a:ea typeface="Meiryo UI"/>
                        </a:rPr>
                        <a:t>Jepang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 　　　　　　□　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English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　　　　　　□　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China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　　　　　　　□　</a:t>
                      </a:r>
                      <a:r>
                        <a:rPr kumimoji="1" lang="en-US" altLang="ja-JP" sz="12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Vietnam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Arial" panose="020B0604020202020204" pitchFamily="34" charset="0"/>
                          <a:ea typeface="UD デジタル 教科書体 N-R" panose="02020400000000000000" pitchFamily="17" charset="-128"/>
                          <a:cs typeface="Arial" panose="020B0604020202020204" pitchFamily="34" charset="0"/>
                        </a:rPr>
                        <a:t>□　</a:t>
                      </a:r>
                      <a:r>
                        <a:rPr kumimoji="1" lang="en-US" altLang="ja-JP" sz="1200" dirty="0" err="1">
                          <a:latin typeface="Meiryo UI"/>
                          <a:ea typeface="Meiryo UI"/>
                          <a:cs typeface="Arial" panose="020B0604020202020204" pitchFamily="34" charset="0"/>
                        </a:rPr>
                        <a:t>Lainnya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（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489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Telepon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322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Meiryo UI"/>
                          <a:ea typeface="Meiryo UI"/>
                        </a:rPr>
                        <a:t>E-mail</a:t>
                      </a:r>
                      <a:endParaRPr kumimoji="1" lang="ja-JP" altLang="en-US" sz="13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37068" y="1384300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3778249" y="8323074"/>
            <a:ext cx="3352801" cy="3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972" dirty="0">
                <a:solidFill>
                  <a:prstClr val="black"/>
                </a:solidFill>
                <a:latin typeface="Meiryo UI"/>
                <a:ea typeface="Meiryo UI"/>
              </a:rPr>
              <a:t>*</a:t>
            </a:r>
            <a:r>
              <a:rPr lang="en-US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Untuk</a:t>
            </a:r>
            <a:r>
              <a:rPr lang="en-US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konsultasi</a:t>
            </a:r>
            <a:r>
              <a:rPr lang="en-US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dalam</a:t>
            </a:r>
            <a:r>
              <a:rPr lang="en-US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bahasa</a:t>
            </a:r>
            <a:r>
              <a:rPr lang="en-US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asing</a:t>
            </a:r>
            <a:r>
              <a:rPr lang="en-US" altLang="ja-JP" sz="972" dirty="0">
                <a:solidFill>
                  <a:prstClr val="black"/>
                </a:solidFill>
                <a:latin typeface="Meiryo UI"/>
                <a:ea typeface="Meiryo UI"/>
              </a:rPr>
              <a:t>, kami </a:t>
            </a:r>
            <a:r>
              <a:rPr lang="en-US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dapat</a:t>
            </a:r>
            <a:r>
              <a:rPr lang="en-US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menggunakan</a:t>
            </a:r>
            <a:r>
              <a:rPr lang="en-US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layanan</a:t>
            </a:r>
            <a:r>
              <a:rPr lang="en-US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penerjemahan</a:t>
            </a:r>
            <a:r>
              <a:rPr lang="en-US" altLang="ja-JP" sz="972" dirty="0">
                <a:solidFill>
                  <a:prstClr val="black"/>
                </a:solidFill>
                <a:latin typeface="Meiryo UI"/>
                <a:ea typeface="Meiryo UI"/>
              </a:rPr>
              <a:t> </a:t>
            </a:r>
            <a:r>
              <a:rPr lang="en-US" altLang="ja-JP" sz="972" dirty="0" err="1">
                <a:solidFill>
                  <a:prstClr val="black"/>
                </a:solidFill>
                <a:latin typeface="Meiryo UI"/>
                <a:ea typeface="Meiryo UI"/>
              </a:rPr>
              <a:t>telepon</a:t>
            </a:r>
            <a:r>
              <a:rPr lang="en-US" altLang="ja-JP" sz="972" dirty="0">
                <a:solidFill>
                  <a:prstClr val="black"/>
                </a:solidFill>
                <a:latin typeface="Meiryo UI"/>
                <a:ea typeface="Meiryo UI"/>
              </a:rPr>
              <a:t>.</a:t>
            </a:r>
            <a:endParaRPr lang="ja-JP" altLang="en-US" sz="972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197733" y="1451962"/>
            <a:ext cx="7182842" cy="1732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Reservasi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dapat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dilakukan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satu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bulan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sebelum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tanggal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Konsultasi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</a:t>
            </a:r>
            <a:r>
              <a:rPr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Silakan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kirimkan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melalui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email,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faks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atau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pos. Anda juga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dapat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melakukan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reservasi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melalui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telepon</a:t>
            </a: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【Alamat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Kirim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Pos】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高知県外国人生活相談センター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【Email】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consultation@kccfr.jp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【FAX】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【Kode Pos】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〒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780-0870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高知市本町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4-1-37 </a:t>
            </a: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【No. </a:t>
            </a:r>
            <a:r>
              <a:rPr kumimoji="1" lang="en-US" altLang="ja-JP" sz="1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Telepon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197731" y="9305242"/>
            <a:ext cx="7161035" cy="54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en-US" altLang="ja-JP" sz="1050" dirty="0" err="1"/>
              <a:t>Pendaftaran</a:t>
            </a:r>
            <a:r>
              <a:rPr lang="en-US" altLang="ja-JP" sz="1050" dirty="0"/>
              <a:t> </a:t>
            </a:r>
            <a:r>
              <a:rPr lang="en-US" altLang="ja-JP" sz="1050" dirty="0" err="1"/>
              <a:t>akan</a:t>
            </a:r>
            <a:r>
              <a:rPr lang="en-US" altLang="ja-JP" sz="1050" dirty="0"/>
              <a:t> </a:t>
            </a:r>
            <a:r>
              <a:rPr lang="en-US" altLang="ja-JP" sz="1050" dirty="0" err="1"/>
              <a:t>diterima</a:t>
            </a:r>
            <a:r>
              <a:rPr lang="en-US" altLang="ja-JP" sz="1050" dirty="0"/>
              <a:t> </a:t>
            </a:r>
            <a:r>
              <a:rPr lang="en-US" altLang="ja-JP" sz="1050" dirty="0" err="1"/>
              <a:t>berdasarkan</a:t>
            </a:r>
            <a:r>
              <a:rPr lang="en-US" altLang="ja-JP" sz="1050" dirty="0"/>
              <a:t> </a:t>
            </a:r>
            <a:r>
              <a:rPr lang="en-US" altLang="ja-JP" sz="1050" dirty="0" err="1"/>
              <a:t>urutan</a:t>
            </a:r>
            <a:r>
              <a:rPr lang="en-US" altLang="ja-JP" sz="1050" dirty="0"/>
              <a:t> yang </a:t>
            </a:r>
            <a:r>
              <a:rPr lang="en-US" altLang="ja-JP" sz="1050" dirty="0" err="1"/>
              <a:t>mendaftar</a:t>
            </a:r>
            <a:r>
              <a:rPr lang="en-US" altLang="ja-JP" sz="1050" dirty="0"/>
              <a:t> </a:t>
            </a:r>
            <a:r>
              <a:rPr lang="en-US" altLang="ja-JP" sz="1050" dirty="0" err="1"/>
              <a:t>lebih</a:t>
            </a:r>
            <a:r>
              <a:rPr lang="en-US" altLang="ja-JP" sz="1050" dirty="0"/>
              <a:t> </a:t>
            </a:r>
            <a:r>
              <a:rPr lang="en-US" altLang="ja-JP" sz="1050" dirty="0" err="1"/>
              <a:t>cepat</a:t>
            </a:r>
            <a:r>
              <a:rPr lang="en-US" altLang="ja-JP" sz="1050" dirty="0"/>
              <a:t>. Bagi yang </a:t>
            </a:r>
            <a:r>
              <a:rPr lang="en-US" altLang="ja-JP" sz="1050" dirty="0" err="1"/>
              <a:t>sudah</a:t>
            </a:r>
            <a:r>
              <a:rPr lang="en-US" altLang="ja-JP" sz="1050" dirty="0"/>
              <a:t> </a:t>
            </a:r>
            <a:r>
              <a:rPr lang="en-US" altLang="ja-JP" sz="1050" dirty="0" err="1"/>
              <a:t>melakukan</a:t>
            </a:r>
            <a:r>
              <a:rPr lang="en-US" altLang="ja-JP" sz="1050" dirty="0"/>
              <a:t> </a:t>
            </a:r>
            <a:r>
              <a:rPr lang="en-US" altLang="ja-JP" sz="1050" dirty="0" err="1"/>
              <a:t>reservasi</a:t>
            </a:r>
            <a:r>
              <a:rPr lang="en-US" altLang="ja-JP" sz="1050" dirty="0"/>
              <a:t>, </a:t>
            </a:r>
            <a:r>
              <a:rPr lang="en-US" altLang="ja-JP" sz="1050" dirty="0" err="1"/>
              <a:t>pihak</a:t>
            </a:r>
            <a:r>
              <a:rPr lang="en-US" altLang="ja-JP" sz="1050" dirty="0"/>
              <a:t> </a:t>
            </a:r>
            <a:r>
              <a:rPr lang="en-US" altLang="ja-JP" sz="1050" dirty="0" err="1"/>
              <a:t>pusat</a:t>
            </a:r>
            <a:r>
              <a:rPr lang="en-US" altLang="ja-JP" sz="1050" dirty="0"/>
              <a:t> </a:t>
            </a:r>
            <a:r>
              <a:rPr lang="en-US" altLang="ja-JP" sz="1050" dirty="0" err="1"/>
              <a:t>akan</a:t>
            </a:r>
            <a:r>
              <a:rPr lang="en-US" altLang="ja-JP" sz="1050" dirty="0"/>
              <a:t> </a:t>
            </a:r>
            <a:r>
              <a:rPr lang="en-US" altLang="ja-JP" sz="1050" dirty="0" err="1"/>
              <a:t>menghubungi</a:t>
            </a:r>
            <a:r>
              <a:rPr lang="en-US" altLang="ja-JP" sz="1050" dirty="0"/>
              <a:t> (</a:t>
            </a:r>
            <a:r>
              <a:rPr lang="en-US" altLang="ja-JP" sz="1050" dirty="0" err="1"/>
              <a:t>melalui</a:t>
            </a:r>
            <a:r>
              <a:rPr lang="en-US" altLang="ja-JP" sz="1050" dirty="0"/>
              <a:t> </a:t>
            </a:r>
            <a:r>
              <a:rPr lang="en-US" altLang="ja-JP" sz="1050" dirty="0" err="1"/>
              <a:t>telepon</a:t>
            </a:r>
            <a:r>
              <a:rPr lang="en-US" altLang="ja-JP" sz="1050" dirty="0"/>
              <a:t> </a:t>
            </a:r>
            <a:r>
              <a:rPr lang="en-US" altLang="ja-JP" sz="1050" dirty="0" err="1"/>
              <a:t>atau</a:t>
            </a:r>
            <a:r>
              <a:rPr lang="en-US" altLang="ja-JP" sz="1050" dirty="0"/>
              <a:t> email) </a:t>
            </a:r>
            <a:r>
              <a:rPr lang="en-US" altLang="ja-JP" sz="1050" dirty="0" err="1"/>
              <a:t>mengenai</a:t>
            </a:r>
            <a:r>
              <a:rPr lang="en-US" altLang="ja-JP" sz="1050" dirty="0"/>
              <a:t> </a:t>
            </a:r>
            <a:r>
              <a:rPr lang="en-US" altLang="ja-JP" sz="1050" dirty="0" err="1"/>
              <a:t>waktu</a:t>
            </a:r>
            <a:r>
              <a:rPr lang="en-US" altLang="ja-JP" sz="1050" dirty="0"/>
              <a:t> </a:t>
            </a:r>
            <a:r>
              <a:rPr lang="en-US" altLang="ja-JP" sz="1050" dirty="0" err="1"/>
              <a:t>konsultasi</a:t>
            </a:r>
            <a:r>
              <a:rPr lang="en-US" altLang="ja-JP" sz="1050" dirty="0"/>
              <a:t> dan lain-lain.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194086" y="9860841"/>
            <a:ext cx="68400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 </a:t>
            </a:r>
            <a:r>
              <a:rPr lang="en-US" altLang="ja-JP" sz="1050" dirty="0"/>
              <a:t>Di </a:t>
            </a:r>
            <a:r>
              <a:rPr lang="en-US" altLang="ja-JP" sz="1050" dirty="0" err="1"/>
              <a:t>pusat</a:t>
            </a:r>
            <a:r>
              <a:rPr lang="en-US" altLang="ja-JP" sz="1050" dirty="0"/>
              <a:t> </a:t>
            </a:r>
            <a:r>
              <a:rPr lang="en-US" altLang="ja-JP" sz="1050" dirty="0" err="1"/>
              <a:t>ini</a:t>
            </a:r>
            <a:r>
              <a:rPr lang="en-US" altLang="ja-JP" sz="1050" dirty="0"/>
              <a:t> </a:t>
            </a:r>
            <a:r>
              <a:rPr lang="en-US" altLang="ja-JP" sz="1050" dirty="0" err="1"/>
              <a:t>tidak</a:t>
            </a:r>
            <a:r>
              <a:rPr lang="en-US" altLang="ja-JP" sz="1050" dirty="0"/>
              <a:t> </a:t>
            </a:r>
            <a:r>
              <a:rPr lang="en-US" altLang="ja-JP" sz="1050" dirty="0" err="1"/>
              <a:t>tersedia</a:t>
            </a:r>
            <a:r>
              <a:rPr lang="en-US" altLang="ja-JP" sz="1050" dirty="0"/>
              <a:t> </a:t>
            </a:r>
            <a:r>
              <a:rPr lang="en-US" altLang="ja-JP" sz="1050" dirty="0" err="1"/>
              <a:t>tempat</a:t>
            </a:r>
            <a:r>
              <a:rPr lang="en-US" altLang="ja-JP" sz="1050" dirty="0"/>
              <a:t> </a:t>
            </a:r>
            <a:r>
              <a:rPr lang="en-US" altLang="ja-JP" sz="1050" dirty="0" err="1"/>
              <a:t>parkir</a:t>
            </a:r>
            <a:r>
              <a:rPr lang="en-US" altLang="ja-JP" sz="1050" dirty="0"/>
              <a:t>. </a:t>
            </a:r>
            <a:r>
              <a:rPr lang="en-US" altLang="ja-JP" sz="1050" dirty="0" err="1"/>
              <a:t>Silakan</a:t>
            </a:r>
            <a:r>
              <a:rPr lang="en-US" altLang="ja-JP" sz="1050" dirty="0"/>
              <a:t> </a:t>
            </a:r>
            <a:r>
              <a:rPr lang="en-US" altLang="ja-JP" sz="1050" dirty="0" err="1"/>
              <a:t>datang</a:t>
            </a:r>
            <a:r>
              <a:rPr lang="en-US" altLang="ja-JP" sz="1050" dirty="0"/>
              <a:t> </a:t>
            </a:r>
            <a:r>
              <a:rPr lang="en-US" altLang="ja-JP" sz="1050" dirty="0" err="1"/>
              <a:t>dengan</a:t>
            </a:r>
            <a:r>
              <a:rPr lang="en-US" altLang="ja-JP" sz="1050" dirty="0"/>
              <a:t> bus </a:t>
            </a:r>
            <a:r>
              <a:rPr lang="en-US" altLang="ja-JP" sz="1050" dirty="0" err="1"/>
              <a:t>atau</a:t>
            </a:r>
            <a:r>
              <a:rPr lang="en-US" altLang="ja-JP" sz="1050" dirty="0"/>
              <a:t> </a:t>
            </a:r>
            <a:r>
              <a:rPr lang="en-US" altLang="ja-JP" sz="1050" dirty="0" err="1"/>
              <a:t>kereta</a:t>
            </a:r>
            <a:r>
              <a:rPr lang="en-US" altLang="ja-JP" sz="1050" dirty="0"/>
              <a:t>, </a:t>
            </a:r>
            <a:r>
              <a:rPr lang="en-US" altLang="ja-JP" sz="1050" dirty="0" err="1"/>
              <a:t>atau</a:t>
            </a:r>
            <a:r>
              <a:rPr lang="en-US" altLang="ja-JP" sz="1050" dirty="0"/>
              <a:t> </a:t>
            </a:r>
            <a:r>
              <a:rPr lang="en-US" altLang="ja-JP" sz="1050" dirty="0" err="1"/>
              <a:t>gunakan</a:t>
            </a:r>
            <a:r>
              <a:rPr lang="en-US" altLang="ja-JP" sz="1050" dirty="0"/>
              <a:t> </a:t>
            </a:r>
            <a:r>
              <a:rPr lang="en-US" altLang="ja-JP" sz="1050" dirty="0" err="1"/>
              <a:t>tempat</a:t>
            </a:r>
            <a:r>
              <a:rPr lang="en-US" altLang="ja-JP" sz="1050" dirty="0"/>
              <a:t> </a:t>
            </a:r>
            <a:r>
              <a:rPr lang="en-US" altLang="ja-JP" sz="1050" dirty="0" err="1"/>
              <a:t>parkir</a:t>
            </a:r>
            <a:r>
              <a:rPr lang="en-US" altLang="ja-JP" sz="1050" dirty="0"/>
              <a:t> </a:t>
            </a:r>
            <a:r>
              <a:rPr lang="en-US" altLang="ja-JP" sz="1050" dirty="0" err="1"/>
              <a:t>berbayar</a:t>
            </a:r>
            <a:r>
              <a:rPr lang="en-US" altLang="ja-JP" sz="1050" dirty="0"/>
              <a:t> di </a:t>
            </a:r>
            <a:r>
              <a:rPr lang="en-US" altLang="ja-JP" sz="1050" dirty="0" err="1"/>
              <a:t>sekitar</a:t>
            </a:r>
            <a:r>
              <a:rPr lang="en-US" altLang="ja-JP" sz="1050" dirty="0"/>
              <a:t>.</a:t>
            </a:r>
            <a:endParaRPr kumimoji="1"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47994" y="551232"/>
            <a:ext cx="1487787" cy="69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43" b="1" dirty="0" err="1"/>
              <a:t>Formulir</a:t>
            </a:r>
            <a:r>
              <a:rPr kumimoji="1" lang="en-US" altLang="ja-JP" sz="1943" b="1" dirty="0"/>
              <a:t> </a:t>
            </a:r>
            <a:r>
              <a:rPr kumimoji="1" lang="en-US" altLang="ja-JP" sz="1943" b="1" dirty="0" err="1"/>
              <a:t>Pendaftaran</a:t>
            </a:r>
            <a:endParaRPr kumimoji="1" lang="ja-JP" altLang="en-US" sz="1943" b="1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2" y="583244"/>
            <a:ext cx="1571129" cy="59470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786043" y="951074"/>
            <a:ext cx="5589906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/>
              <a:t>【</a:t>
            </a:r>
            <a:r>
              <a:rPr kumimoji="1" lang="en-US" altLang="ja-JP" sz="1511" b="1" dirty="0" err="1"/>
              <a:t>Dimana】Pusat</a:t>
            </a:r>
            <a:r>
              <a:rPr kumimoji="1" lang="en-US" altLang="ja-JP" sz="1511" b="1" dirty="0"/>
              <a:t> </a:t>
            </a:r>
            <a:r>
              <a:rPr kumimoji="1" lang="en-US" altLang="ja-JP" sz="1511" b="1" dirty="0" err="1"/>
              <a:t>Konsultasi</a:t>
            </a:r>
            <a:r>
              <a:rPr kumimoji="1" lang="en-US" altLang="ja-JP" sz="1511" b="1" dirty="0"/>
              <a:t> </a:t>
            </a:r>
            <a:r>
              <a:rPr kumimoji="1" lang="en-US" altLang="ja-JP" sz="1511" b="1" dirty="0" err="1"/>
              <a:t>Kehidupan</a:t>
            </a:r>
            <a:r>
              <a:rPr kumimoji="1" lang="en-US" altLang="ja-JP" sz="1511" b="1" dirty="0"/>
              <a:t> Warga Asing (</a:t>
            </a:r>
            <a:r>
              <a:rPr kumimoji="1" lang="en-US" altLang="ja-JP" sz="1511" b="1" dirty="0" err="1"/>
              <a:t>Kocoforre</a:t>
            </a:r>
            <a:r>
              <a:rPr kumimoji="1" lang="ja-JP" altLang="en-US" sz="1511" b="1" dirty="0"/>
              <a:t>）　　　　　　　　　　　　　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888210" y="206423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en-US" altLang="ja-JP" sz="2000" b="1" dirty="0" err="1">
                <a:solidFill>
                  <a:schemeClr val="tx1"/>
                </a:solidFill>
                <a:latin typeface="Meiryo UI"/>
                <a:ea typeface="Meiryo UI"/>
              </a:rPr>
              <a:t>Konsultasi</a:t>
            </a:r>
            <a:r>
              <a:rPr lang="en-US" altLang="ja-JP" sz="2000" b="1" dirty="0">
                <a:solidFill>
                  <a:schemeClr val="tx1"/>
                </a:solidFill>
                <a:latin typeface="Meiryo UI"/>
                <a:ea typeface="Meiryo UI"/>
              </a:rPr>
              <a:t> Hukum Gratis </a:t>
            </a:r>
            <a:r>
              <a:rPr lang="en-US" altLang="ja-JP" sz="2000" b="1" dirty="0" err="1">
                <a:solidFill>
                  <a:schemeClr val="tx1"/>
                </a:solidFill>
                <a:latin typeface="Meiryo UI"/>
                <a:ea typeface="Meiryo UI"/>
              </a:rPr>
              <a:t>untuk</a:t>
            </a:r>
            <a:r>
              <a:rPr lang="en-US" altLang="ja-JP" sz="2000" b="1" dirty="0">
                <a:solidFill>
                  <a:schemeClr val="tx1"/>
                </a:solidFill>
                <a:latin typeface="Meiryo UI"/>
                <a:ea typeface="Meiryo UI"/>
              </a:rPr>
              <a:t> Warga Asing</a:t>
            </a:r>
            <a:endParaRPr lang="ja-JP" altLang="en-US" sz="2591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　　</a:t>
            </a:r>
            <a:endParaRPr lang="en-US" altLang="ja-JP" sz="1619" b="1" dirty="0">
              <a:solidFill>
                <a:srgbClr val="FF0000"/>
              </a:solidFill>
              <a:latin typeface="Meiryo UI"/>
              <a:ea typeface="Meiryo UI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881219-8492-D900-6A5D-212ED9E6CF83}"/>
              </a:ext>
            </a:extLst>
          </p:cNvPr>
          <p:cNvSpPr txBox="1"/>
          <p:nvPr/>
        </p:nvSpPr>
        <p:spPr>
          <a:xfrm>
            <a:off x="3536687" y="6273657"/>
            <a:ext cx="3822079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050" dirty="0">
                <a:latin typeface="Meiryo UI"/>
                <a:ea typeface="Meiryo UI"/>
              </a:rPr>
              <a:t>※Jika Anda </a:t>
            </a:r>
            <a:r>
              <a:rPr kumimoji="1" lang="en-US" altLang="ja-JP" sz="1050" dirty="0" err="1">
                <a:latin typeface="Meiryo UI"/>
                <a:ea typeface="Meiryo UI"/>
              </a:rPr>
              <a:t>ingin</a:t>
            </a:r>
            <a:r>
              <a:rPr kumimoji="1" lang="en-US" altLang="ja-JP" sz="1050" dirty="0">
                <a:latin typeface="Meiryo UI"/>
                <a:ea typeface="Meiryo UI"/>
              </a:rPr>
              <a:t> </a:t>
            </a:r>
            <a:r>
              <a:rPr kumimoji="1" lang="en-US" altLang="ja-JP" sz="1050" dirty="0" err="1">
                <a:latin typeface="Meiryo UI"/>
                <a:ea typeface="Meiryo UI"/>
              </a:rPr>
              <a:t>berkonsultasi</a:t>
            </a:r>
            <a:r>
              <a:rPr kumimoji="1" lang="en-US" altLang="ja-JP" sz="1050" dirty="0">
                <a:latin typeface="Meiryo UI"/>
                <a:ea typeface="Meiryo UI"/>
              </a:rPr>
              <a:t> di </a:t>
            </a:r>
            <a:r>
              <a:rPr kumimoji="1" lang="en-US" altLang="ja-JP" sz="1050" dirty="0" err="1">
                <a:latin typeface="Meiryo UI"/>
                <a:ea typeface="Meiryo UI"/>
              </a:rPr>
              <a:t>hari</a:t>
            </a:r>
            <a:r>
              <a:rPr kumimoji="1" lang="en-US" altLang="ja-JP" sz="1050" dirty="0">
                <a:latin typeface="Meiryo UI"/>
                <a:ea typeface="Meiryo UI"/>
              </a:rPr>
              <a:t> </a:t>
            </a:r>
            <a:r>
              <a:rPr kumimoji="1" lang="en-US" altLang="ja-JP" sz="1050" dirty="0" err="1">
                <a:latin typeface="Meiryo UI"/>
                <a:ea typeface="Meiryo UI"/>
              </a:rPr>
              <a:t>selain</a:t>
            </a:r>
            <a:r>
              <a:rPr kumimoji="1" lang="en-US" altLang="ja-JP" sz="1050" dirty="0">
                <a:latin typeface="Meiryo UI"/>
                <a:ea typeface="Meiryo UI"/>
              </a:rPr>
              <a:t> yang </a:t>
            </a:r>
            <a:r>
              <a:rPr kumimoji="1" lang="en-US" altLang="ja-JP" sz="1050" dirty="0" err="1">
                <a:latin typeface="Meiryo UI"/>
                <a:ea typeface="Meiryo UI"/>
              </a:rPr>
              <a:t>tercantum</a:t>
            </a:r>
            <a:r>
              <a:rPr kumimoji="1" lang="en-US" altLang="ja-JP" sz="1050" dirty="0">
                <a:latin typeface="Meiryo UI"/>
                <a:ea typeface="Meiryo UI"/>
              </a:rPr>
              <a:t> di </a:t>
            </a:r>
            <a:r>
              <a:rPr kumimoji="1" lang="en-US" altLang="ja-JP" sz="1050" dirty="0" err="1">
                <a:latin typeface="Meiryo UI"/>
                <a:ea typeface="Meiryo UI"/>
              </a:rPr>
              <a:t>atas</a:t>
            </a:r>
            <a:r>
              <a:rPr kumimoji="1" lang="en-US" altLang="ja-JP" sz="1050" dirty="0">
                <a:latin typeface="Meiryo UI"/>
                <a:ea typeface="Meiryo UI"/>
              </a:rPr>
              <a:t>, </a:t>
            </a:r>
            <a:r>
              <a:rPr kumimoji="1" lang="en-US" altLang="ja-JP" sz="1050" dirty="0" err="1">
                <a:latin typeface="Meiryo UI"/>
                <a:ea typeface="Meiryo UI"/>
              </a:rPr>
              <a:t>silakan</a:t>
            </a:r>
            <a:r>
              <a:rPr kumimoji="1" lang="en-US" altLang="ja-JP" sz="1050" dirty="0">
                <a:latin typeface="Meiryo UI"/>
                <a:ea typeface="Meiryo UI"/>
              </a:rPr>
              <a:t> </a:t>
            </a:r>
            <a:r>
              <a:rPr kumimoji="1" lang="en-US" altLang="ja-JP" sz="1050" dirty="0" err="1">
                <a:latin typeface="Meiryo UI"/>
                <a:ea typeface="Meiryo UI"/>
              </a:rPr>
              <a:t>hubungi</a:t>
            </a:r>
            <a:r>
              <a:rPr kumimoji="1" lang="en-US" altLang="ja-JP" sz="1050" dirty="0">
                <a:latin typeface="Meiryo UI"/>
                <a:ea typeface="Meiryo UI"/>
              </a:rPr>
              <a:t> </a:t>
            </a:r>
            <a:r>
              <a:rPr kumimoji="1" lang="en-US" altLang="ja-JP" sz="1050" dirty="0" err="1">
                <a:latin typeface="Meiryo UI"/>
                <a:ea typeface="Meiryo UI"/>
              </a:rPr>
              <a:t>Kocoforre</a:t>
            </a:r>
            <a:r>
              <a:rPr kumimoji="1" lang="en-US" altLang="ja-JP" sz="1050" dirty="0">
                <a:latin typeface="Meiryo UI"/>
                <a:ea typeface="Meiryo UI"/>
              </a:rPr>
              <a:t>.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F0892BE-A828-856D-F236-4512584CD760}"/>
              </a:ext>
            </a:extLst>
          </p:cNvPr>
          <p:cNvSpPr txBox="1"/>
          <p:nvPr/>
        </p:nvSpPr>
        <p:spPr>
          <a:xfrm>
            <a:off x="3418731" y="4752340"/>
            <a:ext cx="1476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>
                <a:latin typeface="Meiryo UI"/>
                <a:ea typeface="Meiryo UI"/>
              </a:rPr>
              <a:t>□</a:t>
            </a:r>
            <a:r>
              <a:rPr kumimoji="1" lang="en-US" altLang="ja-JP" sz="1050" dirty="0">
                <a:latin typeface="Meiryo UI"/>
                <a:ea typeface="Meiryo UI"/>
              </a:rPr>
              <a:t>16 September</a:t>
            </a:r>
            <a:r>
              <a:rPr kumimoji="1" lang="ja-JP" altLang="en-US" sz="1050" dirty="0">
                <a:latin typeface="Meiryo UI"/>
                <a:ea typeface="Meiryo UI"/>
              </a:rPr>
              <a:t>（</a:t>
            </a:r>
            <a:r>
              <a:rPr kumimoji="1" lang="en-US" altLang="ja-JP" sz="1050" dirty="0">
                <a:latin typeface="Meiryo UI"/>
                <a:ea typeface="Meiryo UI"/>
              </a:rPr>
              <a:t>Rabu)</a:t>
            </a:r>
            <a:endParaRPr kumimoji="1" lang="ja-JP" altLang="en-US" sz="105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907E99-3E62-F876-EEEF-83B8978C9FC0}"/>
              </a:ext>
            </a:extLst>
          </p:cNvPr>
          <p:cNvSpPr txBox="1"/>
          <p:nvPr/>
        </p:nvSpPr>
        <p:spPr>
          <a:xfrm>
            <a:off x="3397250" y="5144413"/>
            <a:ext cx="1476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>
                <a:latin typeface="Meiryo UI"/>
                <a:ea typeface="Meiryo UI"/>
              </a:rPr>
              <a:t>□</a:t>
            </a:r>
            <a:r>
              <a:rPr kumimoji="1" lang="en-US" altLang="ja-JP" sz="1050" dirty="0">
                <a:latin typeface="Meiryo UI"/>
                <a:ea typeface="Meiryo UI"/>
              </a:rPr>
              <a:t>18 November</a:t>
            </a:r>
            <a:r>
              <a:rPr kumimoji="1" lang="ja-JP" altLang="en-US" sz="1050" dirty="0">
                <a:latin typeface="Meiryo UI"/>
                <a:ea typeface="Meiryo UI"/>
              </a:rPr>
              <a:t>（</a:t>
            </a:r>
            <a:r>
              <a:rPr kumimoji="1" lang="en-US" altLang="ja-JP" sz="1050" dirty="0">
                <a:latin typeface="Meiryo UI"/>
                <a:ea typeface="Meiryo UI"/>
              </a:rPr>
              <a:t>Rabu</a:t>
            </a:r>
            <a:r>
              <a:rPr kumimoji="1" lang="ja-JP" altLang="en-US" sz="1050" dirty="0">
                <a:latin typeface="Meiryo UI"/>
                <a:ea typeface="Meiryo UI"/>
              </a:rPr>
              <a:t>）</a:t>
            </a:r>
            <a:endParaRPr kumimoji="1" lang="ja-JP" altLang="en-US" sz="105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E852A1-C6A6-2BF1-CFA6-6BB55CC6DB1F}"/>
              </a:ext>
            </a:extLst>
          </p:cNvPr>
          <p:cNvSpPr txBox="1"/>
          <p:nvPr/>
        </p:nvSpPr>
        <p:spPr>
          <a:xfrm>
            <a:off x="3309090" y="5551875"/>
            <a:ext cx="1476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>
                <a:latin typeface="Meiryo UI"/>
                <a:ea typeface="Meiryo UI"/>
              </a:rPr>
              <a:t>□</a:t>
            </a:r>
            <a:r>
              <a:rPr kumimoji="1" lang="en-US" altLang="ja-JP" sz="1050" dirty="0">
                <a:latin typeface="Meiryo UI"/>
                <a:ea typeface="Meiryo UI"/>
              </a:rPr>
              <a:t> 20 Januari</a:t>
            </a:r>
            <a:r>
              <a:rPr kumimoji="1" lang="ja-JP" altLang="en-US" sz="1050" dirty="0">
                <a:latin typeface="Meiryo UI"/>
                <a:ea typeface="Meiryo UI"/>
              </a:rPr>
              <a:t>（</a:t>
            </a:r>
            <a:r>
              <a:rPr kumimoji="1" lang="en-US" altLang="ja-JP" sz="1050" dirty="0">
                <a:latin typeface="Meiryo UI"/>
                <a:ea typeface="Meiryo UI"/>
              </a:rPr>
              <a:t>Rabu</a:t>
            </a:r>
            <a:r>
              <a:rPr kumimoji="1" lang="ja-JP" altLang="en-US" sz="1050" dirty="0">
                <a:latin typeface="Meiryo UI"/>
                <a:ea typeface="Meiryo UI"/>
              </a:rPr>
              <a:t>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A1519B-DA97-A7ED-FE3B-B6324AD5D7EB}"/>
              </a:ext>
            </a:extLst>
          </p:cNvPr>
          <p:cNvSpPr txBox="1"/>
          <p:nvPr/>
        </p:nvSpPr>
        <p:spPr>
          <a:xfrm>
            <a:off x="3373413" y="5912766"/>
            <a:ext cx="1476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>
                <a:latin typeface="Meiryo UI"/>
                <a:ea typeface="Meiryo UI"/>
              </a:rPr>
              <a:t>□</a:t>
            </a:r>
            <a:r>
              <a:rPr kumimoji="1" lang="en-US" altLang="ja-JP" sz="1050" dirty="0">
                <a:latin typeface="Meiryo UI"/>
                <a:ea typeface="Meiryo UI"/>
              </a:rPr>
              <a:t>17 </a:t>
            </a:r>
            <a:r>
              <a:rPr kumimoji="1" lang="en-US" altLang="ja-JP" sz="1050" dirty="0" err="1">
                <a:latin typeface="Meiryo UI"/>
                <a:ea typeface="Meiryo UI"/>
              </a:rPr>
              <a:t>Februari</a:t>
            </a:r>
            <a:r>
              <a:rPr kumimoji="1" lang="ja-JP" altLang="en-US" sz="1050" dirty="0">
                <a:latin typeface="Meiryo UI"/>
                <a:ea typeface="Meiryo UI"/>
              </a:rPr>
              <a:t>（</a:t>
            </a:r>
            <a:r>
              <a:rPr kumimoji="1" lang="en-US" altLang="ja-JP" sz="1050" dirty="0">
                <a:latin typeface="Meiryo UI"/>
                <a:ea typeface="Meiryo UI"/>
              </a:rPr>
              <a:t>Rabu</a:t>
            </a:r>
            <a:r>
              <a:rPr kumimoji="1" lang="ja-JP" altLang="en-US" sz="1050" dirty="0">
                <a:latin typeface="Meiryo UI"/>
                <a:ea typeface="Meiryo UI"/>
              </a:rPr>
              <a:t>）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20243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18534</TotalTime>
  <Words>307</Words>
  <Application>Microsoft Office PowerPoint</Application>
  <PresentationFormat>ユーザー設定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游ゴシック</vt:lpstr>
      <vt:lpstr>BIZ UDPゴシック</vt:lpstr>
      <vt:lpstr>ＭＳ 明朝</vt:lpstr>
      <vt:lpstr>Calibri</vt:lpstr>
      <vt:lpstr>BIZ UDP明朝 Medium</vt:lpstr>
      <vt:lpstr>Meiryo UI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user3</dc:creator>
  <cp:lastModifiedBy>user2</cp:lastModifiedBy>
  <cp:revision>61</cp:revision>
  <cp:lastPrinted>2026-04-20T06:03:40Z</cp:lastPrinted>
  <dcterms:created xsi:type="dcterms:W3CDTF">2006-08-16T00:00:00Z</dcterms:created>
  <dcterms:modified xsi:type="dcterms:W3CDTF">2026-04-28T05:04:16Z</dcterms:modified>
  <dc:identifier>DAGIipL-CgA</dc:identifier>
</cp:coreProperties>
</file>