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
  </p:notesMasterIdLst>
  <p:sldIdLst>
    <p:sldId id="257" r:id="rId2"/>
  </p:sldIdLst>
  <p:sldSz cx="15113000" cy="21374100"/>
  <p:notesSz cx="6735763" cy="9866313"/>
  <p:embeddedFontLst>
    <p:embeddedFont>
      <p:font typeface="BIZ UDPゴシック" panose="020B0400000000000000" pitchFamily="50" charset="-128"/>
      <p:regular r:id="rId4"/>
      <p:bold r:id="rId5"/>
    </p:embeddedFont>
    <p:embeddedFont>
      <p:font typeface="DengXian" panose="02010600030101010101" pitchFamily="2" charset="-122"/>
      <p:regular r:id="rId6"/>
      <p:bold r:id="rId7"/>
    </p:embeddedFont>
    <p:embeddedFont>
      <p:font typeface="Meiryo UI" panose="020B0604030504040204" pitchFamily="50" charset="-128"/>
      <p:regular r:id="rId8"/>
      <p:bold r:id="rId9"/>
      <p:italic r:id="rId10"/>
      <p:boldItalic r:id="rId11"/>
    </p:embeddedFont>
    <p:embeddedFont>
      <p:font typeface="メイリオ" panose="020B0604030504040204" pitchFamily="50" charset="-128"/>
      <p:regular r:id="rId12"/>
      <p:bold r:id="rId13"/>
      <p:italic r:id="rId14"/>
      <p:boldItalic r:id="rId15"/>
    </p:embeddedFont>
    <p:embeddedFont>
      <p:font typeface="游ゴシック" panose="020B0400000000000000" pitchFamily="50" charset="-128"/>
      <p:regular r:id="rId16"/>
      <p:bold r:id="rId17"/>
    </p:embeddedFont>
    <p:embeddedFont>
      <p:font typeface="游ゴシック" panose="020B0400000000000000" pitchFamily="50" charset="-128"/>
      <p:regular r:id="rId16"/>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8A4E4"/>
    <a:srgbClr val="FE9EF7"/>
    <a:srgbClr val="EBB1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3979" autoAdjust="0"/>
  </p:normalViewPr>
  <p:slideViewPr>
    <p:cSldViewPr>
      <p:cViewPr varScale="1">
        <p:scale>
          <a:sx n="25" d="100"/>
          <a:sy n="25" d="100"/>
        </p:scale>
        <p:origin x="2774"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presProps" Target="presProps.xml"/><Relationship Id="rId3" Type="http://schemas.openxmlformats.org/officeDocument/2006/relationships/notesMaster" Target="notesMasters/notesMaster1.xml"/><Relationship Id="rId21" Type="http://schemas.openxmlformats.org/officeDocument/2006/relationships/tableStyles" Target="tableStyle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CBA680B6-6105-4FA3-84CB-80B9EC0739CC}" type="datetimeFigureOut">
              <a:rPr kumimoji="1" lang="ja-JP" altLang="en-US" smtClean="0"/>
              <a:t>2026/6/10</a:t>
            </a:fld>
            <a:endParaRPr kumimoji="1" lang="ja-JP" altLang="en-US"/>
          </a:p>
        </p:txBody>
      </p:sp>
      <p:sp>
        <p:nvSpPr>
          <p:cNvPr id="4" name="スライド イメージ プレースホルダー 3"/>
          <p:cNvSpPr>
            <a:spLocks noGrp="1" noRot="1" noChangeAspect="1"/>
          </p:cNvSpPr>
          <p:nvPr>
            <p:ph type="sldImg" idx="2"/>
          </p:nvPr>
        </p:nvSpPr>
        <p:spPr>
          <a:xfrm>
            <a:off x="2190750" y="1233488"/>
            <a:ext cx="23542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F930F6F4-3DED-4C0F-97E7-29E772D374D2}" type="slidenum">
              <a:rPr kumimoji="1" lang="ja-JP" altLang="en-US" smtClean="0"/>
              <a:t>‹#›</a:t>
            </a:fld>
            <a:endParaRPr kumimoji="1" lang="ja-JP" altLang="en-US"/>
          </a:p>
        </p:txBody>
      </p:sp>
    </p:spTree>
    <p:extLst>
      <p:ext uri="{BB962C8B-B14F-4D97-AF65-F5344CB8AC3E}">
        <p14:creationId xmlns:p14="http://schemas.microsoft.com/office/powerpoint/2010/main" val="22850219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930F6F4-3DED-4C0F-97E7-29E772D374D2}" type="slidenum">
              <a:rPr kumimoji="1" lang="ja-JP" altLang="en-US" smtClean="0"/>
              <a:t>1</a:t>
            </a:fld>
            <a:endParaRPr kumimoji="1" lang="ja-JP" altLang="en-US"/>
          </a:p>
        </p:txBody>
      </p:sp>
    </p:spTree>
    <p:extLst>
      <p:ext uri="{BB962C8B-B14F-4D97-AF65-F5344CB8AC3E}">
        <p14:creationId xmlns:p14="http://schemas.microsoft.com/office/powerpoint/2010/main" val="2843283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533" y="2489939"/>
            <a:ext cx="11418711" cy="1718091"/>
          </a:xfrm>
        </p:spPr>
        <p:txBody>
          <a:bodyPr/>
          <a:lstStyle/>
          <a:p>
            <a:r>
              <a:rPr lang="en-US"/>
              <a:t>Click to edit Master title style</a:t>
            </a:r>
          </a:p>
        </p:txBody>
      </p:sp>
      <p:sp>
        <p:nvSpPr>
          <p:cNvPr id="3" name="Subtitle 2"/>
          <p:cNvSpPr>
            <a:spLocks noGrp="1"/>
          </p:cNvSpPr>
          <p:nvPr>
            <p:ph type="subTitle" idx="1"/>
          </p:nvPr>
        </p:nvSpPr>
        <p:spPr>
          <a:xfrm>
            <a:off x="2015067" y="4541997"/>
            <a:ext cx="9403644" cy="2048351"/>
          </a:xfrm>
        </p:spPr>
        <p:txBody>
          <a:bodyPr/>
          <a:lstStyle>
            <a:lvl1pPr marL="0" indent="0" algn="ctr">
              <a:buNone/>
              <a:defRPr>
                <a:solidFill>
                  <a:schemeClr val="tx1">
                    <a:tint val="75000"/>
                  </a:schemeClr>
                </a:solidFill>
              </a:defRPr>
            </a:lvl1pPr>
            <a:lvl2pPr marL="277454" indent="0" algn="ctr">
              <a:buNone/>
              <a:defRPr>
                <a:solidFill>
                  <a:schemeClr val="tx1">
                    <a:tint val="75000"/>
                  </a:schemeClr>
                </a:solidFill>
              </a:defRPr>
            </a:lvl2pPr>
            <a:lvl3pPr marL="554906" indent="0" algn="ctr">
              <a:buNone/>
              <a:defRPr>
                <a:solidFill>
                  <a:schemeClr val="tx1">
                    <a:tint val="75000"/>
                  </a:schemeClr>
                </a:solidFill>
              </a:defRPr>
            </a:lvl3pPr>
            <a:lvl4pPr marL="832361" indent="0" algn="ctr">
              <a:buNone/>
              <a:defRPr>
                <a:solidFill>
                  <a:schemeClr val="tx1">
                    <a:tint val="75000"/>
                  </a:schemeClr>
                </a:solidFill>
              </a:defRPr>
            </a:lvl4pPr>
            <a:lvl5pPr marL="1109813" indent="0" algn="ctr">
              <a:buNone/>
              <a:defRPr>
                <a:solidFill>
                  <a:schemeClr val="tx1">
                    <a:tint val="75000"/>
                  </a:schemeClr>
                </a:solidFill>
              </a:defRPr>
            </a:lvl5pPr>
            <a:lvl6pPr marL="1387267" indent="0" algn="ctr">
              <a:buNone/>
              <a:defRPr>
                <a:solidFill>
                  <a:schemeClr val="tx1">
                    <a:tint val="75000"/>
                  </a:schemeClr>
                </a:solidFill>
              </a:defRPr>
            </a:lvl6pPr>
            <a:lvl7pPr marL="1664719" indent="0" algn="ctr">
              <a:buNone/>
              <a:defRPr>
                <a:solidFill>
                  <a:schemeClr val="tx1">
                    <a:tint val="75000"/>
                  </a:schemeClr>
                </a:solidFill>
              </a:defRPr>
            </a:lvl7pPr>
            <a:lvl8pPr marL="1942174" indent="0" algn="ctr">
              <a:buNone/>
              <a:defRPr>
                <a:solidFill>
                  <a:schemeClr val="tx1">
                    <a:tint val="75000"/>
                  </a:schemeClr>
                </a:solidFill>
              </a:defRPr>
            </a:lvl8pPr>
            <a:lvl9pPr marL="221962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357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9233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9489" y="320985"/>
            <a:ext cx="3022600" cy="6838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1689" y="320985"/>
            <a:ext cx="8843904" cy="6838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4674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704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1176" y="5150568"/>
            <a:ext cx="11418711" cy="1591926"/>
          </a:xfrm>
        </p:spPr>
        <p:txBody>
          <a:bodyPr anchor="t"/>
          <a:lstStyle>
            <a:lvl1pPr algn="l">
              <a:defRPr sz="2427" b="1" cap="all"/>
            </a:lvl1pPr>
          </a:lstStyle>
          <a:p>
            <a:r>
              <a:rPr lang="en-US"/>
              <a:t>Click to edit Master title style</a:t>
            </a:r>
          </a:p>
        </p:txBody>
      </p:sp>
      <p:sp>
        <p:nvSpPr>
          <p:cNvPr id="3" name="Text Placeholder 2"/>
          <p:cNvSpPr>
            <a:spLocks noGrp="1"/>
          </p:cNvSpPr>
          <p:nvPr>
            <p:ph type="body" idx="1"/>
          </p:nvPr>
        </p:nvSpPr>
        <p:spPr>
          <a:xfrm>
            <a:off x="1061176" y="3397225"/>
            <a:ext cx="11418711" cy="1753343"/>
          </a:xfrm>
        </p:spPr>
        <p:txBody>
          <a:bodyPr anchor="b"/>
          <a:lstStyle>
            <a:lvl1pPr marL="0" indent="0">
              <a:buNone/>
              <a:defRPr sz="1215">
                <a:solidFill>
                  <a:schemeClr val="tx1">
                    <a:tint val="75000"/>
                  </a:schemeClr>
                </a:solidFill>
              </a:defRPr>
            </a:lvl1pPr>
            <a:lvl2pPr marL="277454" indent="0">
              <a:buNone/>
              <a:defRPr sz="1092">
                <a:solidFill>
                  <a:schemeClr val="tx1">
                    <a:tint val="75000"/>
                  </a:schemeClr>
                </a:solidFill>
              </a:defRPr>
            </a:lvl2pPr>
            <a:lvl3pPr marL="554906" indent="0">
              <a:buNone/>
              <a:defRPr sz="971">
                <a:solidFill>
                  <a:schemeClr val="tx1">
                    <a:tint val="75000"/>
                  </a:schemeClr>
                </a:solidFill>
              </a:defRPr>
            </a:lvl3pPr>
            <a:lvl4pPr marL="832361" indent="0">
              <a:buNone/>
              <a:defRPr sz="850">
                <a:solidFill>
                  <a:schemeClr val="tx1">
                    <a:tint val="75000"/>
                  </a:schemeClr>
                </a:solidFill>
              </a:defRPr>
            </a:lvl4pPr>
            <a:lvl5pPr marL="1109813" indent="0">
              <a:buNone/>
              <a:defRPr sz="850">
                <a:solidFill>
                  <a:schemeClr val="tx1">
                    <a:tint val="75000"/>
                  </a:schemeClr>
                </a:solidFill>
              </a:defRPr>
            </a:lvl5pPr>
            <a:lvl6pPr marL="1387267" indent="0">
              <a:buNone/>
              <a:defRPr sz="850">
                <a:solidFill>
                  <a:schemeClr val="tx1">
                    <a:tint val="75000"/>
                  </a:schemeClr>
                </a:solidFill>
              </a:defRPr>
            </a:lvl6pPr>
            <a:lvl7pPr marL="1664719" indent="0">
              <a:buNone/>
              <a:defRPr sz="850">
                <a:solidFill>
                  <a:schemeClr val="tx1">
                    <a:tint val="75000"/>
                  </a:schemeClr>
                </a:solidFill>
              </a:defRPr>
            </a:lvl7pPr>
            <a:lvl8pPr marL="1942174" indent="0">
              <a:buNone/>
              <a:defRPr sz="850">
                <a:solidFill>
                  <a:schemeClr val="tx1">
                    <a:tint val="75000"/>
                  </a:schemeClr>
                </a:solidFill>
              </a:defRPr>
            </a:lvl8pPr>
            <a:lvl9pPr marL="2219626" indent="0">
              <a:buNone/>
              <a:defRPr sz="8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79419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1689" y="1870237"/>
            <a:ext cx="5933252" cy="5289719"/>
          </a:xfrm>
        </p:spPr>
        <p:txBody>
          <a:bodyPr/>
          <a:lstStyle>
            <a:lvl1pPr>
              <a:defRPr sz="1700"/>
            </a:lvl1pPr>
            <a:lvl2pPr>
              <a:defRPr sz="1456"/>
            </a:lvl2pPr>
            <a:lvl3pPr>
              <a:defRPr sz="1215"/>
            </a:lvl3pPr>
            <a:lvl4pPr>
              <a:defRPr sz="1092"/>
            </a:lvl4pPr>
            <a:lvl5pPr>
              <a:defRPr sz="1092"/>
            </a:lvl5pPr>
            <a:lvl6pPr>
              <a:defRPr sz="1092"/>
            </a:lvl6pPr>
            <a:lvl7pPr>
              <a:defRPr sz="1092"/>
            </a:lvl7pPr>
            <a:lvl8pPr>
              <a:defRPr sz="1092"/>
            </a:lvl8pPr>
            <a:lvl9pPr>
              <a:defRPr sz="10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28837" y="1870237"/>
            <a:ext cx="5933252" cy="5289719"/>
          </a:xfrm>
        </p:spPr>
        <p:txBody>
          <a:bodyPr/>
          <a:lstStyle>
            <a:lvl1pPr>
              <a:defRPr sz="1700"/>
            </a:lvl1pPr>
            <a:lvl2pPr>
              <a:defRPr sz="1456"/>
            </a:lvl2pPr>
            <a:lvl3pPr>
              <a:defRPr sz="1215"/>
            </a:lvl3pPr>
            <a:lvl4pPr>
              <a:defRPr sz="1092"/>
            </a:lvl4pPr>
            <a:lvl5pPr>
              <a:defRPr sz="1092"/>
            </a:lvl5pPr>
            <a:lvl6pPr>
              <a:defRPr sz="1092"/>
            </a:lvl6pPr>
            <a:lvl7pPr>
              <a:defRPr sz="1092"/>
            </a:lvl7pPr>
            <a:lvl8pPr>
              <a:defRPr sz="1092"/>
            </a:lvl8pPr>
            <a:lvl9pPr>
              <a:defRPr sz="10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5394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1690" y="1794162"/>
            <a:ext cx="5935586" cy="747722"/>
          </a:xfrm>
        </p:spPr>
        <p:txBody>
          <a:bodyPr anchor="b"/>
          <a:lstStyle>
            <a:lvl1pPr marL="0" indent="0">
              <a:buNone/>
              <a:defRPr sz="1456" b="1"/>
            </a:lvl1pPr>
            <a:lvl2pPr marL="277454" indent="0">
              <a:buNone/>
              <a:defRPr sz="1215" b="1"/>
            </a:lvl2pPr>
            <a:lvl3pPr marL="554906" indent="0">
              <a:buNone/>
              <a:defRPr sz="1092" b="1"/>
            </a:lvl3pPr>
            <a:lvl4pPr marL="832361" indent="0">
              <a:buNone/>
              <a:defRPr sz="971" b="1"/>
            </a:lvl4pPr>
            <a:lvl5pPr marL="1109813" indent="0">
              <a:buNone/>
              <a:defRPr sz="971" b="1"/>
            </a:lvl5pPr>
            <a:lvl6pPr marL="1387267" indent="0">
              <a:buNone/>
              <a:defRPr sz="971" b="1"/>
            </a:lvl6pPr>
            <a:lvl7pPr marL="1664719" indent="0">
              <a:buNone/>
              <a:defRPr sz="971" b="1"/>
            </a:lvl7pPr>
            <a:lvl8pPr marL="1942174" indent="0">
              <a:buNone/>
              <a:defRPr sz="971" b="1"/>
            </a:lvl8pPr>
            <a:lvl9pPr marL="2219626" indent="0">
              <a:buNone/>
              <a:defRPr sz="971" b="1"/>
            </a:lvl9pPr>
          </a:lstStyle>
          <a:p>
            <a:pPr lvl="0"/>
            <a:r>
              <a:rPr lang="en-US"/>
              <a:t>Click to edit Master text styles</a:t>
            </a:r>
          </a:p>
        </p:txBody>
      </p:sp>
      <p:sp>
        <p:nvSpPr>
          <p:cNvPr id="4" name="Content Placeholder 3"/>
          <p:cNvSpPr>
            <a:spLocks noGrp="1"/>
          </p:cNvSpPr>
          <p:nvPr>
            <p:ph sz="half" idx="2"/>
          </p:nvPr>
        </p:nvSpPr>
        <p:spPr>
          <a:xfrm>
            <a:off x="671690" y="2541886"/>
            <a:ext cx="5935586" cy="4618068"/>
          </a:xfrm>
        </p:spPr>
        <p:txBody>
          <a:bodyPr/>
          <a:lstStyle>
            <a:lvl1pPr>
              <a:defRPr sz="1456"/>
            </a:lvl1pPr>
            <a:lvl2pPr>
              <a:defRPr sz="1215"/>
            </a:lvl2pPr>
            <a:lvl3pPr>
              <a:defRPr sz="1092"/>
            </a:lvl3pPr>
            <a:lvl4pPr>
              <a:defRPr sz="971"/>
            </a:lvl4pPr>
            <a:lvl5pPr>
              <a:defRPr sz="971"/>
            </a:lvl5pPr>
            <a:lvl6pPr>
              <a:defRPr sz="971"/>
            </a:lvl6pPr>
            <a:lvl7pPr>
              <a:defRPr sz="971"/>
            </a:lvl7pPr>
            <a:lvl8pPr>
              <a:defRPr sz="971"/>
            </a:lvl8pPr>
            <a:lvl9pPr>
              <a:defRPr sz="9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24175" y="1794162"/>
            <a:ext cx="5937917" cy="747722"/>
          </a:xfrm>
        </p:spPr>
        <p:txBody>
          <a:bodyPr anchor="b"/>
          <a:lstStyle>
            <a:lvl1pPr marL="0" indent="0">
              <a:buNone/>
              <a:defRPr sz="1456" b="1"/>
            </a:lvl1pPr>
            <a:lvl2pPr marL="277454" indent="0">
              <a:buNone/>
              <a:defRPr sz="1215" b="1"/>
            </a:lvl2pPr>
            <a:lvl3pPr marL="554906" indent="0">
              <a:buNone/>
              <a:defRPr sz="1092" b="1"/>
            </a:lvl3pPr>
            <a:lvl4pPr marL="832361" indent="0">
              <a:buNone/>
              <a:defRPr sz="971" b="1"/>
            </a:lvl4pPr>
            <a:lvl5pPr marL="1109813" indent="0">
              <a:buNone/>
              <a:defRPr sz="971" b="1"/>
            </a:lvl5pPr>
            <a:lvl6pPr marL="1387267" indent="0">
              <a:buNone/>
              <a:defRPr sz="971" b="1"/>
            </a:lvl6pPr>
            <a:lvl7pPr marL="1664719" indent="0">
              <a:buNone/>
              <a:defRPr sz="971" b="1"/>
            </a:lvl7pPr>
            <a:lvl8pPr marL="1942174" indent="0">
              <a:buNone/>
              <a:defRPr sz="971" b="1"/>
            </a:lvl8pPr>
            <a:lvl9pPr marL="2219626" indent="0">
              <a:buNone/>
              <a:defRPr sz="971" b="1"/>
            </a:lvl9pPr>
          </a:lstStyle>
          <a:p>
            <a:pPr lvl="0"/>
            <a:r>
              <a:rPr lang="en-US"/>
              <a:t>Click to edit Master text styles</a:t>
            </a:r>
          </a:p>
        </p:txBody>
      </p:sp>
      <p:sp>
        <p:nvSpPr>
          <p:cNvPr id="6" name="Content Placeholder 5"/>
          <p:cNvSpPr>
            <a:spLocks noGrp="1"/>
          </p:cNvSpPr>
          <p:nvPr>
            <p:ph sz="quarter" idx="4"/>
          </p:nvPr>
        </p:nvSpPr>
        <p:spPr>
          <a:xfrm>
            <a:off x="6824175" y="2541886"/>
            <a:ext cx="5937917" cy="4618068"/>
          </a:xfrm>
        </p:spPr>
        <p:txBody>
          <a:bodyPr/>
          <a:lstStyle>
            <a:lvl1pPr>
              <a:defRPr sz="1456"/>
            </a:lvl1pPr>
            <a:lvl2pPr>
              <a:defRPr sz="1215"/>
            </a:lvl2pPr>
            <a:lvl3pPr>
              <a:defRPr sz="1092"/>
            </a:lvl3pPr>
            <a:lvl4pPr>
              <a:defRPr sz="971"/>
            </a:lvl4pPr>
            <a:lvl5pPr>
              <a:defRPr sz="971"/>
            </a:lvl5pPr>
            <a:lvl6pPr>
              <a:defRPr sz="971"/>
            </a:lvl6pPr>
            <a:lvl7pPr>
              <a:defRPr sz="971"/>
            </a:lvl7pPr>
            <a:lvl8pPr>
              <a:defRPr sz="971"/>
            </a:lvl8pPr>
            <a:lvl9pPr>
              <a:defRPr sz="9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294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94921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7577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689" y="319127"/>
            <a:ext cx="4419620" cy="1358146"/>
          </a:xfrm>
        </p:spPr>
        <p:txBody>
          <a:bodyPr anchor="b"/>
          <a:lstStyle>
            <a:lvl1pPr algn="l">
              <a:defRPr sz="1215" b="1"/>
            </a:lvl1pPr>
          </a:lstStyle>
          <a:p>
            <a:r>
              <a:rPr lang="en-US"/>
              <a:t>Click to edit Master title style</a:t>
            </a:r>
          </a:p>
        </p:txBody>
      </p:sp>
      <p:sp>
        <p:nvSpPr>
          <p:cNvPr id="3" name="Content Placeholder 2"/>
          <p:cNvSpPr>
            <a:spLocks noGrp="1"/>
          </p:cNvSpPr>
          <p:nvPr>
            <p:ph idx="1"/>
          </p:nvPr>
        </p:nvSpPr>
        <p:spPr>
          <a:xfrm>
            <a:off x="5252233" y="319129"/>
            <a:ext cx="7509856" cy="6840825"/>
          </a:xfrm>
        </p:spPr>
        <p:txBody>
          <a:bodyPr/>
          <a:lstStyle>
            <a:lvl1pPr>
              <a:defRPr sz="1942"/>
            </a:lvl1pPr>
            <a:lvl2pPr>
              <a:defRPr sz="1700"/>
            </a:lvl2pPr>
            <a:lvl3pPr>
              <a:defRPr sz="1456"/>
            </a:lvl3pPr>
            <a:lvl4pPr>
              <a:defRPr sz="1215"/>
            </a:lvl4pPr>
            <a:lvl5pPr>
              <a:defRPr sz="1215"/>
            </a:lvl5pPr>
            <a:lvl6pPr>
              <a:defRPr sz="1215"/>
            </a:lvl6pPr>
            <a:lvl7pPr>
              <a:defRPr sz="1215"/>
            </a:lvl7pPr>
            <a:lvl8pPr>
              <a:defRPr sz="1215"/>
            </a:lvl8pPr>
            <a:lvl9pPr>
              <a:defRPr sz="121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1689" y="1677277"/>
            <a:ext cx="4419620" cy="5482681"/>
          </a:xfrm>
        </p:spPr>
        <p:txBody>
          <a:bodyPr/>
          <a:lstStyle>
            <a:lvl1pPr marL="0" indent="0">
              <a:buNone/>
              <a:defRPr sz="850"/>
            </a:lvl1pPr>
            <a:lvl2pPr marL="277454" indent="0">
              <a:buNone/>
              <a:defRPr sz="729"/>
            </a:lvl2pPr>
            <a:lvl3pPr marL="554906" indent="0">
              <a:buNone/>
              <a:defRPr sz="606"/>
            </a:lvl3pPr>
            <a:lvl4pPr marL="832361" indent="0">
              <a:buNone/>
              <a:defRPr sz="546"/>
            </a:lvl4pPr>
            <a:lvl5pPr marL="1109813" indent="0">
              <a:buNone/>
              <a:defRPr sz="546"/>
            </a:lvl5pPr>
            <a:lvl6pPr marL="1387267" indent="0">
              <a:buNone/>
              <a:defRPr sz="546"/>
            </a:lvl6pPr>
            <a:lvl7pPr marL="1664719" indent="0">
              <a:buNone/>
              <a:defRPr sz="546"/>
            </a:lvl7pPr>
            <a:lvl8pPr marL="1942174" indent="0">
              <a:buNone/>
              <a:defRPr sz="546"/>
            </a:lvl8pPr>
            <a:lvl9pPr marL="2219626" indent="0">
              <a:buNone/>
              <a:defRPr sz="546"/>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246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3115" y="5610702"/>
            <a:ext cx="8060267" cy="662375"/>
          </a:xfrm>
        </p:spPr>
        <p:txBody>
          <a:bodyPr anchor="b"/>
          <a:lstStyle>
            <a:lvl1pPr algn="l">
              <a:defRPr sz="1215" b="1"/>
            </a:lvl1pPr>
          </a:lstStyle>
          <a:p>
            <a:r>
              <a:rPr lang="en-US"/>
              <a:t>Click to edit Master title style</a:t>
            </a:r>
          </a:p>
        </p:txBody>
      </p:sp>
      <p:sp>
        <p:nvSpPr>
          <p:cNvPr id="3" name="Picture Placeholder 2"/>
          <p:cNvSpPr>
            <a:spLocks noGrp="1"/>
          </p:cNvSpPr>
          <p:nvPr>
            <p:ph type="pic" idx="1"/>
          </p:nvPr>
        </p:nvSpPr>
        <p:spPr>
          <a:xfrm>
            <a:off x="2633115" y="716181"/>
            <a:ext cx="8060267" cy="4809173"/>
          </a:xfrm>
        </p:spPr>
        <p:txBody>
          <a:bodyPr/>
          <a:lstStyle>
            <a:lvl1pPr marL="0" indent="0">
              <a:buNone/>
              <a:defRPr sz="1942"/>
            </a:lvl1pPr>
            <a:lvl2pPr marL="277454" indent="0">
              <a:buNone/>
              <a:defRPr sz="1700"/>
            </a:lvl2pPr>
            <a:lvl3pPr marL="554906" indent="0">
              <a:buNone/>
              <a:defRPr sz="1456"/>
            </a:lvl3pPr>
            <a:lvl4pPr marL="832361" indent="0">
              <a:buNone/>
              <a:defRPr sz="1215"/>
            </a:lvl4pPr>
            <a:lvl5pPr marL="1109813" indent="0">
              <a:buNone/>
              <a:defRPr sz="1215"/>
            </a:lvl5pPr>
            <a:lvl6pPr marL="1387267" indent="0">
              <a:buNone/>
              <a:defRPr sz="1215"/>
            </a:lvl6pPr>
            <a:lvl7pPr marL="1664719" indent="0">
              <a:buNone/>
              <a:defRPr sz="1215"/>
            </a:lvl7pPr>
            <a:lvl8pPr marL="1942174" indent="0">
              <a:buNone/>
              <a:defRPr sz="1215"/>
            </a:lvl8pPr>
            <a:lvl9pPr marL="2219626" indent="0">
              <a:buNone/>
              <a:defRPr sz="1215"/>
            </a:lvl9pPr>
          </a:lstStyle>
          <a:p>
            <a:endParaRPr lang="en-US"/>
          </a:p>
        </p:txBody>
      </p:sp>
      <p:sp>
        <p:nvSpPr>
          <p:cNvPr id="4" name="Text Placeholder 3"/>
          <p:cNvSpPr>
            <a:spLocks noGrp="1"/>
          </p:cNvSpPr>
          <p:nvPr>
            <p:ph type="body" sz="half" idx="2"/>
          </p:nvPr>
        </p:nvSpPr>
        <p:spPr>
          <a:xfrm>
            <a:off x="2633115" y="6273077"/>
            <a:ext cx="8060267" cy="940683"/>
          </a:xfrm>
        </p:spPr>
        <p:txBody>
          <a:bodyPr/>
          <a:lstStyle>
            <a:lvl1pPr marL="0" indent="0">
              <a:buNone/>
              <a:defRPr sz="850"/>
            </a:lvl1pPr>
            <a:lvl2pPr marL="277454" indent="0">
              <a:buNone/>
              <a:defRPr sz="729"/>
            </a:lvl2pPr>
            <a:lvl3pPr marL="554906" indent="0">
              <a:buNone/>
              <a:defRPr sz="606"/>
            </a:lvl3pPr>
            <a:lvl4pPr marL="832361" indent="0">
              <a:buNone/>
              <a:defRPr sz="546"/>
            </a:lvl4pPr>
            <a:lvl5pPr marL="1109813" indent="0">
              <a:buNone/>
              <a:defRPr sz="546"/>
            </a:lvl5pPr>
            <a:lvl6pPr marL="1387267" indent="0">
              <a:buNone/>
              <a:defRPr sz="546"/>
            </a:lvl6pPr>
            <a:lvl7pPr marL="1664719" indent="0">
              <a:buNone/>
              <a:defRPr sz="546"/>
            </a:lvl7pPr>
            <a:lvl8pPr marL="1942174" indent="0">
              <a:buNone/>
              <a:defRPr sz="546"/>
            </a:lvl8pPr>
            <a:lvl9pPr marL="2219626" indent="0">
              <a:buNone/>
              <a:defRPr sz="546"/>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0325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1689" y="320984"/>
            <a:ext cx="12090400" cy="133588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1689" y="1870237"/>
            <a:ext cx="12090400" cy="52897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71689" y="7428986"/>
            <a:ext cx="3134548" cy="426740"/>
          </a:xfrm>
          <a:prstGeom prst="rect">
            <a:avLst/>
          </a:prstGeom>
        </p:spPr>
        <p:txBody>
          <a:bodyPr vert="horz" lIns="91440" tIns="45720" rIns="91440" bIns="45720" rtlCol="0" anchor="ctr"/>
          <a:lstStyle>
            <a:lvl1pPr algn="l">
              <a:defRPr sz="729">
                <a:solidFill>
                  <a:schemeClr val="tx1">
                    <a:tint val="75000"/>
                  </a:schemeClr>
                </a:solidFill>
              </a:defRPr>
            </a:lvl1pPr>
          </a:lstStyle>
          <a:p>
            <a:fld id="{1D8BD707-D9CF-40AE-B4C6-C98DA3205C09}" type="datetimeFigureOut">
              <a:rPr lang="en-US" smtClean="0"/>
              <a:pPr/>
              <a:t>6/10/2026</a:t>
            </a:fld>
            <a:endParaRPr lang="en-US"/>
          </a:p>
        </p:txBody>
      </p:sp>
      <p:sp>
        <p:nvSpPr>
          <p:cNvPr id="5" name="Footer Placeholder 4"/>
          <p:cNvSpPr>
            <a:spLocks noGrp="1"/>
          </p:cNvSpPr>
          <p:nvPr>
            <p:ph type="ftr" sz="quarter" idx="3"/>
          </p:nvPr>
        </p:nvSpPr>
        <p:spPr>
          <a:xfrm>
            <a:off x="4589874" y="7428986"/>
            <a:ext cx="4254030" cy="426740"/>
          </a:xfrm>
          <a:prstGeom prst="rect">
            <a:avLst/>
          </a:prstGeom>
        </p:spPr>
        <p:txBody>
          <a:bodyPr vert="horz" lIns="91440" tIns="45720" rIns="91440" bIns="45720" rtlCol="0" anchor="ctr"/>
          <a:lstStyle>
            <a:lvl1pPr algn="ctr">
              <a:defRPr sz="72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627541" y="7428986"/>
            <a:ext cx="3134548" cy="426740"/>
          </a:xfrm>
          <a:prstGeom prst="rect">
            <a:avLst/>
          </a:prstGeom>
        </p:spPr>
        <p:txBody>
          <a:bodyPr vert="horz" lIns="91440" tIns="45720" rIns="91440" bIns="45720" rtlCol="0" anchor="ctr"/>
          <a:lstStyle>
            <a:lvl1pPr algn="r">
              <a:defRPr sz="729">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4738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54906" rtl="0" eaLnBrk="1" latinLnBrk="0" hangingPunct="1">
        <a:spcBef>
          <a:spcPct val="0"/>
        </a:spcBef>
        <a:buNone/>
        <a:defRPr sz="2671" kern="1200">
          <a:solidFill>
            <a:schemeClr val="tx1"/>
          </a:solidFill>
          <a:latin typeface="+mj-lt"/>
          <a:ea typeface="+mj-ea"/>
          <a:cs typeface="+mj-cs"/>
        </a:defRPr>
      </a:lvl1pPr>
    </p:titleStyle>
    <p:bodyStyle>
      <a:lvl1pPr marL="208091" indent="-208091" algn="l" defTabSz="554906" rtl="0" eaLnBrk="1" latinLnBrk="0" hangingPunct="1">
        <a:spcBef>
          <a:spcPct val="20000"/>
        </a:spcBef>
        <a:buFont typeface="Arial" pitchFamily="34" charset="0"/>
        <a:buChar char="•"/>
        <a:defRPr sz="1942" kern="1200">
          <a:solidFill>
            <a:schemeClr val="tx1"/>
          </a:solidFill>
          <a:latin typeface="+mn-lt"/>
          <a:ea typeface="+mn-ea"/>
          <a:cs typeface="+mn-cs"/>
        </a:defRPr>
      </a:lvl1pPr>
      <a:lvl2pPr marL="450862" indent="-173408" algn="l" defTabSz="554906" rtl="0" eaLnBrk="1" latinLnBrk="0" hangingPunct="1">
        <a:spcBef>
          <a:spcPct val="20000"/>
        </a:spcBef>
        <a:buFont typeface="Arial" pitchFamily="34" charset="0"/>
        <a:buChar char="–"/>
        <a:defRPr sz="1700" kern="1200">
          <a:solidFill>
            <a:schemeClr val="tx1"/>
          </a:solidFill>
          <a:latin typeface="+mn-lt"/>
          <a:ea typeface="+mn-ea"/>
          <a:cs typeface="+mn-cs"/>
        </a:defRPr>
      </a:lvl2pPr>
      <a:lvl3pPr marL="693634" indent="-138727" algn="l" defTabSz="554906" rtl="0" eaLnBrk="1" latinLnBrk="0" hangingPunct="1">
        <a:spcBef>
          <a:spcPct val="20000"/>
        </a:spcBef>
        <a:buFont typeface="Arial" pitchFamily="34" charset="0"/>
        <a:buChar char="•"/>
        <a:defRPr sz="1456" kern="1200">
          <a:solidFill>
            <a:schemeClr val="tx1"/>
          </a:solidFill>
          <a:latin typeface="+mn-lt"/>
          <a:ea typeface="+mn-ea"/>
          <a:cs typeface="+mn-cs"/>
        </a:defRPr>
      </a:lvl3pPr>
      <a:lvl4pPr marL="971086" indent="-138727" algn="l" defTabSz="554906" rtl="0" eaLnBrk="1" latinLnBrk="0" hangingPunct="1">
        <a:spcBef>
          <a:spcPct val="20000"/>
        </a:spcBef>
        <a:buFont typeface="Arial" pitchFamily="34" charset="0"/>
        <a:buChar char="–"/>
        <a:defRPr sz="1215" kern="1200">
          <a:solidFill>
            <a:schemeClr val="tx1"/>
          </a:solidFill>
          <a:latin typeface="+mn-lt"/>
          <a:ea typeface="+mn-ea"/>
          <a:cs typeface="+mn-cs"/>
        </a:defRPr>
      </a:lvl4pPr>
      <a:lvl5pPr marL="1248540" indent="-138727" algn="l" defTabSz="554906" rtl="0" eaLnBrk="1" latinLnBrk="0" hangingPunct="1">
        <a:spcBef>
          <a:spcPct val="20000"/>
        </a:spcBef>
        <a:buFont typeface="Arial" pitchFamily="34" charset="0"/>
        <a:buChar char="»"/>
        <a:defRPr sz="1215" kern="1200">
          <a:solidFill>
            <a:schemeClr val="tx1"/>
          </a:solidFill>
          <a:latin typeface="+mn-lt"/>
          <a:ea typeface="+mn-ea"/>
          <a:cs typeface="+mn-cs"/>
        </a:defRPr>
      </a:lvl5pPr>
      <a:lvl6pPr marL="1525992" indent="-138727" algn="l" defTabSz="554906" rtl="0" eaLnBrk="1" latinLnBrk="0" hangingPunct="1">
        <a:spcBef>
          <a:spcPct val="20000"/>
        </a:spcBef>
        <a:buFont typeface="Arial" pitchFamily="34" charset="0"/>
        <a:buChar char="•"/>
        <a:defRPr sz="1215" kern="1200">
          <a:solidFill>
            <a:schemeClr val="tx1"/>
          </a:solidFill>
          <a:latin typeface="+mn-lt"/>
          <a:ea typeface="+mn-ea"/>
          <a:cs typeface="+mn-cs"/>
        </a:defRPr>
      </a:lvl6pPr>
      <a:lvl7pPr marL="1803447" indent="-138727" algn="l" defTabSz="554906" rtl="0" eaLnBrk="1" latinLnBrk="0" hangingPunct="1">
        <a:spcBef>
          <a:spcPct val="20000"/>
        </a:spcBef>
        <a:buFont typeface="Arial" pitchFamily="34" charset="0"/>
        <a:buChar char="•"/>
        <a:defRPr sz="1215" kern="1200">
          <a:solidFill>
            <a:schemeClr val="tx1"/>
          </a:solidFill>
          <a:latin typeface="+mn-lt"/>
          <a:ea typeface="+mn-ea"/>
          <a:cs typeface="+mn-cs"/>
        </a:defRPr>
      </a:lvl7pPr>
      <a:lvl8pPr marL="2080899" indent="-138727" algn="l" defTabSz="554906" rtl="0" eaLnBrk="1" latinLnBrk="0" hangingPunct="1">
        <a:spcBef>
          <a:spcPct val="20000"/>
        </a:spcBef>
        <a:buFont typeface="Arial" pitchFamily="34" charset="0"/>
        <a:buChar char="•"/>
        <a:defRPr sz="1215" kern="1200">
          <a:solidFill>
            <a:schemeClr val="tx1"/>
          </a:solidFill>
          <a:latin typeface="+mn-lt"/>
          <a:ea typeface="+mn-ea"/>
          <a:cs typeface="+mn-cs"/>
        </a:defRPr>
      </a:lvl8pPr>
      <a:lvl9pPr marL="2358353" indent="-138727" algn="l" defTabSz="554906" rtl="0" eaLnBrk="1" latinLnBrk="0" hangingPunct="1">
        <a:spcBef>
          <a:spcPct val="20000"/>
        </a:spcBef>
        <a:buFont typeface="Arial" pitchFamily="34" charset="0"/>
        <a:buChar char="•"/>
        <a:defRPr sz="1215" kern="1200">
          <a:solidFill>
            <a:schemeClr val="tx1"/>
          </a:solidFill>
          <a:latin typeface="+mn-lt"/>
          <a:ea typeface="+mn-ea"/>
          <a:cs typeface="+mn-cs"/>
        </a:defRPr>
      </a:lvl9pPr>
    </p:bodyStyle>
    <p:otherStyle>
      <a:defPPr>
        <a:defRPr lang="en-US"/>
      </a:defPPr>
      <a:lvl1pPr marL="0" algn="l" defTabSz="554906" rtl="0" eaLnBrk="1" latinLnBrk="0" hangingPunct="1">
        <a:defRPr sz="1092" kern="1200">
          <a:solidFill>
            <a:schemeClr val="tx1"/>
          </a:solidFill>
          <a:latin typeface="+mn-lt"/>
          <a:ea typeface="+mn-ea"/>
          <a:cs typeface="+mn-cs"/>
        </a:defRPr>
      </a:lvl1pPr>
      <a:lvl2pPr marL="277454" algn="l" defTabSz="554906" rtl="0" eaLnBrk="1" latinLnBrk="0" hangingPunct="1">
        <a:defRPr sz="1092" kern="1200">
          <a:solidFill>
            <a:schemeClr val="tx1"/>
          </a:solidFill>
          <a:latin typeface="+mn-lt"/>
          <a:ea typeface="+mn-ea"/>
          <a:cs typeface="+mn-cs"/>
        </a:defRPr>
      </a:lvl2pPr>
      <a:lvl3pPr marL="554906" algn="l" defTabSz="554906" rtl="0" eaLnBrk="1" latinLnBrk="0" hangingPunct="1">
        <a:defRPr sz="1092" kern="1200">
          <a:solidFill>
            <a:schemeClr val="tx1"/>
          </a:solidFill>
          <a:latin typeface="+mn-lt"/>
          <a:ea typeface="+mn-ea"/>
          <a:cs typeface="+mn-cs"/>
        </a:defRPr>
      </a:lvl3pPr>
      <a:lvl4pPr marL="832361" algn="l" defTabSz="554906" rtl="0" eaLnBrk="1" latinLnBrk="0" hangingPunct="1">
        <a:defRPr sz="1092" kern="1200">
          <a:solidFill>
            <a:schemeClr val="tx1"/>
          </a:solidFill>
          <a:latin typeface="+mn-lt"/>
          <a:ea typeface="+mn-ea"/>
          <a:cs typeface="+mn-cs"/>
        </a:defRPr>
      </a:lvl4pPr>
      <a:lvl5pPr marL="1109813" algn="l" defTabSz="554906" rtl="0" eaLnBrk="1" latinLnBrk="0" hangingPunct="1">
        <a:defRPr sz="1092" kern="1200">
          <a:solidFill>
            <a:schemeClr val="tx1"/>
          </a:solidFill>
          <a:latin typeface="+mn-lt"/>
          <a:ea typeface="+mn-ea"/>
          <a:cs typeface="+mn-cs"/>
        </a:defRPr>
      </a:lvl5pPr>
      <a:lvl6pPr marL="1387267" algn="l" defTabSz="554906" rtl="0" eaLnBrk="1" latinLnBrk="0" hangingPunct="1">
        <a:defRPr sz="1092" kern="1200">
          <a:solidFill>
            <a:schemeClr val="tx1"/>
          </a:solidFill>
          <a:latin typeface="+mn-lt"/>
          <a:ea typeface="+mn-ea"/>
          <a:cs typeface="+mn-cs"/>
        </a:defRPr>
      </a:lvl6pPr>
      <a:lvl7pPr marL="1664719" algn="l" defTabSz="554906" rtl="0" eaLnBrk="1" latinLnBrk="0" hangingPunct="1">
        <a:defRPr sz="1092" kern="1200">
          <a:solidFill>
            <a:schemeClr val="tx1"/>
          </a:solidFill>
          <a:latin typeface="+mn-lt"/>
          <a:ea typeface="+mn-ea"/>
          <a:cs typeface="+mn-cs"/>
        </a:defRPr>
      </a:lvl7pPr>
      <a:lvl8pPr marL="1942174" algn="l" defTabSz="554906" rtl="0" eaLnBrk="1" latinLnBrk="0" hangingPunct="1">
        <a:defRPr sz="1092" kern="1200">
          <a:solidFill>
            <a:schemeClr val="tx1"/>
          </a:solidFill>
          <a:latin typeface="+mn-lt"/>
          <a:ea typeface="+mn-ea"/>
          <a:cs typeface="+mn-cs"/>
        </a:defRPr>
      </a:lvl8pPr>
      <a:lvl9pPr marL="2219626" algn="l" defTabSz="554906" rtl="0" eaLnBrk="1" latinLnBrk="0" hangingPunct="1">
        <a:defRPr sz="109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7B9BD37B-5179-A7A8-98FE-FBD699D45D5F}"/>
              </a:ext>
            </a:extLst>
          </p:cNvPr>
          <p:cNvPicPr>
            <a:picLocks noChangeAspect="1"/>
          </p:cNvPicPr>
          <p:nvPr/>
        </p:nvPicPr>
        <p:blipFill>
          <a:blip r:embed="rId3"/>
          <a:stretch>
            <a:fillRect/>
          </a:stretch>
        </p:blipFill>
        <p:spPr>
          <a:xfrm>
            <a:off x="-19862" y="-11429"/>
            <a:ext cx="15132862" cy="7941374"/>
          </a:xfrm>
          <a:prstGeom prst="rect">
            <a:avLst/>
          </a:prstGeom>
          <a:solidFill>
            <a:schemeClr val="bg1">
              <a:alpha val="52000"/>
            </a:schemeClr>
          </a:solidFill>
        </p:spPr>
      </p:pic>
      <p:graphicFrame>
        <p:nvGraphicFramePr>
          <p:cNvPr id="7" name="object 7"/>
          <p:cNvGraphicFramePr>
            <a:graphicFrameLocks noGrp="1"/>
          </p:cNvGraphicFramePr>
          <p:nvPr>
            <p:extLst>
              <p:ext uri="{D42A27DB-BD31-4B8C-83A1-F6EECF244321}">
                <p14:modId xmlns:p14="http://schemas.microsoft.com/office/powerpoint/2010/main" val="458159194"/>
              </p:ext>
            </p:extLst>
          </p:nvPr>
        </p:nvGraphicFramePr>
        <p:xfrm>
          <a:off x="990728" y="8356566"/>
          <a:ext cx="13134474" cy="5986327"/>
        </p:xfrm>
        <a:graphic>
          <a:graphicData uri="http://schemas.openxmlformats.org/drawingml/2006/table">
            <a:tbl>
              <a:tblPr firstRow="1" bandRow="1">
                <a:tableStyleId>{2D5ABB26-0587-4C30-8999-92F81FD0307C}</a:tableStyleId>
              </a:tblPr>
              <a:tblGrid>
                <a:gridCol w="9059050">
                  <a:extLst>
                    <a:ext uri="{9D8B030D-6E8A-4147-A177-3AD203B41FA5}">
                      <a16:colId xmlns:a16="http://schemas.microsoft.com/office/drawing/2014/main" val="20000"/>
                    </a:ext>
                  </a:extLst>
                </a:gridCol>
                <a:gridCol w="644079">
                  <a:extLst>
                    <a:ext uri="{9D8B030D-6E8A-4147-A177-3AD203B41FA5}">
                      <a16:colId xmlns:a16="http://schemas.microsoft.com/office/drawing/2014/main" val="20001"/>
                    </a:ext>
                  </a:extLst>
                </a:gridCol>
                <a:gridCol w="3431345">
                  <a:extLst>
                    <a:ext uri="{9D8B030D-6E8A-4147-A177-3AD203B41FA5}">
                      <a16:colId xmlns:a16="http://schemas.microsoft.com/office/drawing/2014/main" val="20002"/>
                    </a:ext>
                  </a:extLst>
                </a:gridCol>
              </a:tblGrid>
              <a:tr h="1719198">
                <a:tc gridSpan="3">
                  <a:txBody>
                    <a:bodyPr/>
                    <a:lstStyle/>
                    <a:p>
                      <a:pPr marL="68580">
                        <a:lnSpc>
                          <a:spcPts val="980"/>
                        </a:lnSpc>
                      </a:pPr>
                      <a:endParaRPr lang="ja-JP" altLang="en-US" sz="1600" b="1" spc="25" dirty="0">
                        <a:latin typeface="MS PGothic"/>
                        <a:cs typeface="MS PGothic"/>
                      </a:endParaRPr>
                    </a:p>
                    <a:p>
                      <a:pPr marL="68580">
                        <a:lnSpc>
                          <a:spcPts val="980"/>
                        </a:lnSpc>
                        <a:tabLst/>
                      </a:pPr>
                      <a:r>
                        <a:rPr lang="en-US" sz="1600" b="1" spc="25" dirty="0" err="1">
                          <a:latin typeface="MS PGothic"/>
                          <a:cs typeface="MS PGothic"/>
                        </a:rPr>
                        <a:t>Silahkan</a:t>
                      </a:r>
                      <a:r>
                        <a:rPr lang="en-US" sz="1600" b="1" spc="25" dirty="0">
                          <a:latin typeface="MS PGothic"/>
                          <a:cs typeface="MS PGothic"/>
                        </a:rPr>
                        <a:t> </a:t>
                      </a:r>
                      <a:r>
                        <a:rPr lang="en-US" sz="1600" b="1" spc="25" dirty="0" err="1">
                          <a:latin typeface="MS PGothic"/>
                          <a:cs typeface="MS PGothic"/>
                        </a:rPr>
                        <a:t>beri</a:t>
                      </a:r>
                      <a:r>
                        <a:rPr lang="en-US" sz="1600" b="1" spc="25" dirty="0">
                          <a:latin typeface="MS PGothic"/>
                          <a:cs typeface="MS PGothic"/>
                        </a:rPr>
                        <a:t> </a:t>
                      </a:r>
                      <a:r>
                        <a:rPr lang="en-US" sz="1600" b="1" spc="25" dirty="0" err="1">
                          <a:latin typeface="MS PGothic"/>
                          <a:cs typeface="MS PGothic"/>
                        </a:rPr>
                        <a:t>tanda</a:t>
                      </a:r>
                      <a:r>
                        <a:rPr lang="en-US" sz="1600" b="1" spc="25" dirty="0">
                          <a:latin typeface="MS PGothic"/>
                          <a:cs typeface="MS PGothic"/>
                        </a:rPr>
                        <a:t> </a:t>
                      </a:r>
                      <a:r>
                        <a:rPr lang="en-US" altLang="ja-JP" sz="1600" b="1" spc="25" dirty="0">
                          <a:latin typeface="MS PGothic"/>
                          <a:cs typeface="MS PGothic"/>
                        </a:rPr>
                        <a:t>(</a:t>
                      </a:r>
                      <a:r>
                        <a:rPr lang="ja-JP" altLang="en-US" sz="1600" b="1" spc="25" dirty="0">
                          <a:latin typeface="MS PGothic"/>
                          <a:cs typeface="MS PGothic"/>
                        </a:rPr>
                        <a:t>〇 </a:t>
                      </a:r>
                      <a:r>
                        <a:rPr lang="en-US" altLang="ja-JP" sz="1600" b="1" spc="25" dirty="0">
                          <a:latin typeface="MS PGothic"/>
                          <a:cs typeface="MS PGothic"/>
                        </a:rPr>
                        <a:t>).</a:t>
                      </a:r>
                      <a:r>
                        <a:rPr lang="ja-JP" altLang="en-US" sz="1600" b="1" spc="25" dirty="0">
                          <a:latin typeface="MS PGothic"/>
                          <a:cs typeface="MS PGothic"/>
                        </a:rPr>
                        <a:t> </a:t>
                      </a:r>
                      <a:r>
                        <a:rPr lang="ja-JP" altLang="ja-JP" sz="1600" b="1" dirty="0"/>
                        <a:t>pada jenis konsultasi yang Anda inginkan. Anda juga boleh memilih keduanya.</a:t>
                      </a:r>
                      <a:endParaRPr sz="1600" b="1" dirty="0">
                        <a:latin typeface="MS PGothic"/>
                        <a:cs typeface="MS PGothic"/>
                      </a:endParaRPr>
                    </a:p>
                    <a:p>
                      <a:pPr marL="68580">
                        <a:lnSpc>
                          <a:spcPts val="1325"/>
                        </a:lnSpc>
                        <a:tabLst>
                          <a:tab pos="3711575" algn="l"/>
                        </a:tabLst>
                      </a:pPr>
                      <a:endParaRPr lang="en-US" altLang="ja-JP" sz="2000" dirty="0">
                        <a:latin typeface="MS PGothic"/>
                        <a:cs typeface="MS PGothic"/>
                      </a:endParaRPr>
                    </a:p>
                    <a:p>
                      <a:pPr marL="68580">
                        <a:lnSpc>
                          <a:spcPts val="1325"/>
                        </a:lnSpc>
                        <a:tabLst>
                          <a:tab pos="3711575" algn="l"/>
                        </a:tabLst>
                      </a:pPr>
                      <a:r>
                        <a:rPr lang="ja-JP" altLang="en-US" sz="2000" dirty="0">
                          <a:latin typeface="MS PGothic"/>
                          <a:cs typeface="MS PGothic"/>
                        </a:rPr>
                        <a:t>　　　</a:t>
                      </a:r>
                      <a:endParaRPr lang="en-US" sz="2000" dirty="0">
                        <a:latin typeface="MS PGothic"/>
                        <a:cs typeface="MS PGothic"/>
                      </a:endParaRPr>
                    </a:p>
                    <a:p>
                      <a:pPr marL="68580">
                        <a:lnSpc>
                          <a:spcPts val="1325"/>
                        </a:lnSpc>
                        <a:tabLst>
                          <a:tab pos="3711575" algn="l"/>
                        </a:tabLst>
                      </a:pPr>
                      <a:r>
                        <a:rPr sz="2000" dirty="0">
                          <a:latin typeface="MS PGothic"/>
                          <a:cs typeface="MS PGothic"/>
                        </a:rPr>
                        <a:t>（</a:t>
                      </a:r>
                      <a:r>
                        <a:rPr sz="2000" spc="90" dirty="0">
                          <a:latin typeface="MS PGothic"/>
                          <a:cs typeface="MS PGothic"/>
                        </a:rPr>
                        <a:t>  </a:t>
                      </a:r>
                      <a:r>
                        <a:rPr sz="2000" spc="95" dirty="0">
                          <a:latin typeface="MS PGothic"/>
                          <a:cs typeface="MS PGothic"/>
                        </a:rPr>
                        <a:t>）</a:t>
                      </a:r>
                      <a:r>
                        <a:rPr lang="ja-JP" altLang="ja-JP" sz="2000" b="0" dirty="0"/>
                        <a:t>Konsultasi mengenai status kependudukan/visa (zairyū shikaku)</a:t>
                      </a:r>
                      <a:endParaRPr lang="en-US" altLang="ja-JP" sz="2000" b="0" dirty="0"/>
                    </a:p>
                    <a:p>
                      <a:pPr marL="68580">
                        <a:lnSpc>
                          <a:spcPts val="1325"/>
                        </a:lnSpc>
                        <a:tabLst>
                          <a:tab pos="3711575" algn="l"/>
                        </a:tabLst>
                      </a:pPr>
                      <a:r>
                        <a:rPr lang="en-US" altLang="ja-JP" sz="2000" b="0" dirty="0"/>
                        <a:t>   </a:t>
                      </a:r>
                      <a:br>
                        <a:rPr lang="ja-JP" altLang="ja-JP" sz="2000" b="0" dirty="0"/>
                      </a:br>
                      <a:r>
                        <a:rPr lang="en-US" altLang="ja-JP" sz="2000" b="0" dirty="0"/>
                        <a:t>       </a:t>
                      </a:r>
                      <a:r>
                        <a:rPr lang="ja-JP" altLang="ja-JP" sz="2000" b="0" dirty="0"/>
                        <a:t>【Harap mendaftar paling lambat 17 Juli (Jumat)】</a:t>
                      </a:r>
                      <a:endParaRPr lang="en-US" sz="1050" b="0" dirty="0">
                        <a:latin typeface="MS PGothic"/>
                        <a:cs typeface="MS PGothic"/>
                      </a:endParaRPr>
                    </a:p>
                    <a:p>
                      <a:pPr marL="324485">
                        <a:lnSpc>
                          <a:spcPts val="605"/>
                        </a:lnSpc>
                        <a:spcBef>
                          <a:spcPts val="375"/>
                        </a:spcBef>
                        <a:tabLst>
                          <a:tab pos="1383665" algn="l"/>
                        </a:tabLst>
                      </a:pPr>
                      <a:r>
                        <a:rPr lang="ja-JP" altLang="en-US" sz="1100" dirty="0">
                          <a:latin typeface="MS PGothic"/>
                          <a:cs typeface="MS PGothic"/>
                        </a:rPr>
                        <a:t>　　　</a:t>
                      </a:r>
                      <a:endParaRPr lang="en-US" altLang="ja-JP" sz="1100" dirty="0">
                        <a:latin typeface="MS PGothic"/>
                        <a:cs typeface="MS PGothic"/>
                      </a:endParaRPr>
                    </a:p>
                    <a:p>
                      <a:pPr marL="324485">
                        <a:lnSpc>
                          <a:spcPts val="605"/>
                        </a:lnSpc>
                        <a:spcBef>
                          <a:spcPts val="375"/>
                        </a:spcBef>
                        <a:tabLst>
                          <a:tab pos="1383665" algn="l"/>
                        </a:tabLst>
                      </a:pPr>
                      <a:endParaRPr lang="en-US" sz="2400" dirty="0">
                        <a:latin typeface="MS PGothic"/>
                        <a:cs typeface="MS PGothic"/>
                      </a:endParaRPr>
                    </a:p>
                    <a:p>
                      <a:pPr marL="68580">
                        <a:lnSpc>
                          <a:spcPts val="1325"/>
                        </a:lnSpc>
                      </a:pPr>
                      <a:r>
                        <a:rPr sz="2400" dirty="0">
                          <a:latin typeface="MS PGothic"/>
                          <a:cs typeface="MS PGothic"/>
                        </a:rPr>
                        <a:t>（</a:t>
                      </a:r>
                      <a:r>
                        <a:rPr sz="2400" spc="470" dirty="0">
                          <a:latin typeface="MS PGothic"/>
                          <a:cs typeface="MS PGothic"/>
                        </a:rPr>
                        <a:t> </a:t>
                      </a:r>
                      <a:r>
                        <a:rPr lang="ja-JP" altLang="en-US" sz="2400" dirty="0">
                          <a:latin typeface="MS PGothic"/>
                          <a:cs typeface="MS PGothic"/>
                        </a:rPr>
                        <a:t>）</a:t>
                      </a:r>
                      <a:r>
                        <a:rPr lang="en-US" altLang="ja-JP" sz="2000" spc="-5" dirty="0" err="1">
                          <a:latin typeface="MS PGothic"/>
                          <a:cs typeface="MS PGothic"/>
                        </a:rPr>
                        <a:t>Konsultasi</a:t>
                      </a:r>
                      <a:r>
                        <a:rPr lang="ja-JP" altLang="en-US" sz="2000" spc="-5" dirty="0">
                          <a:latin typeface="MS PGothic"/>
                          <a:cs typeface="MS PGothic"/>
                        </a:rPr>
                        <a:t> </a:t>
                      </a:r>
                      <a:r>
                        <a:rPr lang="en-US" altLang="ja-JP" sz="2000" spc="-5" dirty="0" err="1">
                          <a:latin typeface="MS PGothic"/>
                          <a:cs typeface="MS PGothic"/>
                        </a:rPr>
                        <a:t>kehidupan</a:t>
                      </a:r>
                      <a:r>
                        <a:rPr lang="ja-JP" altLang="en-US" sz="2000" spc="-5" dirty="0">
                          <a:latin typeface="MS PGothic"/>
                          <a:cs typeface="MS PGothic"/>
                        </a:rPr>
                        <a:t> </a:t>
                      </a:r>
                      <a:r>
                        <a:rPr lang="en-US" altLang="ja-JP" sz="2000" spc="-5" dirty="0" err="1">
                          <a:latin typeface="MS PGothic"/>
                          <a:cs typeface="MS PGothic"/>
                        </a:rPr>
                        <a:t>sehari-hari</a:t>
                      </a:r>
                      <a:r>
                        <a:rPr lang="ja-JP" altLang="en-US" sz="2000" spc="-5" dirty="0">
                          <a:latin typeface="MS PGothic"/>
                          <a:cs typeface="MS PGothic"/>
                        </a:rPr>
                        <a:t> </a:t>
                      </a:r>
                      <a:r>
                        <a:rPr lang="en-US" altLang="ja-JP" sz="2000" spc="-5" dirty="0" err="1">
                          <a:latin typeface="MS PGothic"/>
                          <a:cs typeface="MS PGothic"/>
                        </a:rPr>
                        <a:t>bagi</a:t>
                      </a:r>
                      <a:r>
                        <a:rPr lang="ja-JP" altLang="en-US" sz="2000" spc="-5" dirty="0">
                          <a:latin typeface="MS PGothic"/>
                          <a:cs typeface="MS PGothic"/>
                        </a:rPr>
                        <a:t> </a:t>
                      </a:r>
                      <a:r>
                        <a:rPr lang="en-US" altLang="ja-JP" sz="2000" spc="-5" dirty="0" err="1">
                          <a:latin typeface="MS PGothic"/>
                          <a:cs typeface="MS PGothic"/>
                        </a:rPr>
                        <a:t>warga</a:t>
                      </a:r>
                      <a:r>
                        <a:rPr lang="ja-JP" altLang="en-US" sz="2000" spc="-5" dirty="0">
                          <a:latin typeface="MS PGothic"/>
                          <a:cs typeface="MS PGothic"/>
                        </a:rPr>
                        <a:t> </a:t>
                      </a:r>
                      <a:r>
                        <a:rPr lang="en-US" altLang="ja-JP" sz="2000" spc="-5" dirty="0" err="1">
                          <a:latin typeface="MS PGothic"/>
                          <a:cs typeface="MS PGothic"/>
                        </a:rPr>
                        <a:t>asing</a:t>
                      </a:r>
                      <a:endParaRPr sz="2000" dirty="0">
                        <a:latin typeface="MS PGothic"/>
                        <a:cs typeface="MS PGothic"/>
                      </a:endParaRPr>
                    </a:p>
                  </a:txBody>
                  <a:tcPr marL="0" marR="0" marT="4849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000900">
                <a:tc>
                  <a:txBody>
                    <a:bodyPr/>
                    <a:lstStyle/>
                    <a:p>
                      <a:pPr>
                        <a:lnSpc>
                          <a:spcPct val="100000"/>
                        </a:lnSpc>
                        <a:spcBef>
                          <a:spcPts val="135"/>
                        </a:spcBef>
                      </a:pPr>
                      <a:endParaRPr sz="1100" dirty="0">
                        <a:latin typeface="Times New Roman"/>
                        <a:cs typeface="Times New Roman"/>
                      </a:endParaRPr>
                    </a:p>
                    <a:p>
                      <a:pPr marL="516890">
                        <a:lnSpc>
                          <a:spcPts val="605"/>
                        </a:lnSpc>
                        <a:tabLst>
                          <a:tab pos="1826260" algn="l"/>
                        </a:tabLst>
                      </a:pPr>
                      <a:endParaRPr sz="1100" dirty="0">
                        <a:latin typeface="MS PGothic"/>
                        <a:cs typeface="MS PGothic"/>
                      </a:endParaRPr>
                    </a:p>
                    <a:p>
                      <a:pPr marL="68580">
                        <a:lnSpc>
                          <a:spcPts val="1325"/>
                        </a:lnSpc>
                      </a:pPr>
                      <a:r>
                        <a:rPr lang="ja-JP" altLang="en-US" sz="2400" spc="20" dirty="0">
                          <a:latin typeface="MS PGothic"/>
                          <a:cs typeface="MS PGothic"/>
                        </a:rPr>
                        <a:t>　</a:t>
                      </a:r>
                      <a:endParaRPr lang="en-US" sz="2400" spc="20" dirty="0">
                        <a:latin typeface="MS PGothic"/>
                        <a:cs typeface="MS PGothic"/>
                      </a:endParaRPr>
                    </a:p>
                    <a:p>
                      <a:pPr marL="68580">
                        <a:lnSpc>
                          <a:spcPts val="1325"/>
                        </a:lnSpc>
                      </a:pPr>
                      <a:r>
                        <a:rPr lang="en-US" sz="2400" spc="20" dirty="0" err="1">
                          <a:latin typeface="MS PGothic"/>
                          <a:cs typeface="MS PGothic"/>
                        </a:rPr>
                        <a:t>Tolong</a:t>
                      </a:r>
                      <a:r>
                        <a:rPr lang="ja-JP" altLang="en-US" sz="2400" spc="20" dirty="0">
                          <a:latin typeface="MS PGothic"/>
                          <a:cs typeface="MS PGothic"/>
                        </a:rPr>
                        <a:t> </a:t>
                      </a:r>
                      <a:r>
                        <a:rPr lang="en-US" altLang="ja-JP" sz="2400" spc="20" dirty="0" err="1">
                          <a:latin typeface="MS PGothic"/>
                          <a:cs typeface="MS PGothic"/>
                        </a:rPr>
                        <a:t>dituliskan</a:t>
                      </a:r>
                      <a:r>
                        <a:rPr lang="ja-JP" altLang="en-US" sz="2400" spc="20" dirty="0">
                          <a:latin typeface="MS PGothic"/>
                          <a:cs typeface="MS PGothic"/>
                        </a:rPr>
                        <a:t> </a:t>
                      </a:r>
                      <a:r>
                        <a:rPr lang="en-US" altLang="ja-JP" sz="2400" spc="20" dirty="0" err="1">
                          <a:latin typeface="MS PGothic"/>
                          <a:cs typeface="MS PGothic"/>
                        </a:rPr>
                        <a:t>apa</a:t>
                      </a:r>
                      <a:r>
                        <a:rPr lang="en-US" altLang="ja-JP" sz="2400" spc="20" dirty="0">
                          <a:latin typeface="MS PGothic"/>
                          <a:cs typeface="MS PGothic"/>
                        </a:rPr>
                        <a:t> yang </a:t>
                      </a:r>
                      <a:r>
                        <a:rPr lang="en-US" altLang="ja-JP" sz="2400" spc="20" dirty="0" err="1">
                          <a:latin typeface="MS PGothic"/>
                          <a:cs typeface="MS PGothic"/>
                        </a:rPr>
                        <a:t>ingin</a:t>
                      </a:r>
                      <a:r>
                        <a:rPr lang="en-US" altLang="ja-JP" sz="2400" spc="20" dirty="0">
                          <a:latin typeface="MS PGothic"/>
                          <a:cs typeface="MS PGothic"/>
                        </a:rPr>
                        <a:t> </a:t>
                      </a:r>
                      <a:r>
                        <a:rPr lang="en-US" altLang="ja-JP" sz="2400" spc="20" dirty="0" err="1">
                          <a:latin typeface="MS PGothic"/>
                          <a:cs typeface="MS PGothic"/>
                        </a:rPr>
                        <a:t>dikonsultasikan</a:t>
                      </a:r>
                      <a:endParaRPr sz="2400" dirty="0">
                        <a:latin typeface="MS PGothic"/>
                        <a:cs typeface="MS PGothic"/>
                      </a:endParaRPr>
                    </a:p>
                  </a:txBody>
                  <a:tcPr marL="0" marR="0" marT="3357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287655">
                        <a:lnSpc>
                          <a:spcPts val="2880"/>
                        </a:lnSpc>
                        <a:spcBef>
                          <a:spcPts val="0"/>
                        </a:spcBef>
                        <a:tabLst>
                          <a:tab pos="775970" algn="l"/>
                          <a:tab pos="1233170" algn="l"/>
                        </a:tabLst>
                      </a:pPr>
                      <a:endParaRPr sz="2400" dirty="0">
                        <a:latin typeface="MS PGothic"/>
                        <a:cs typeface="MS PGothic"/>
                      </a:endParaRPr>
                    </a:p>
                  </a:txBody>
                  <a:tcPr marL="0" marR="0" marT="41035" marB="0">
                    <a:lnL w="6350">
                      <a:solidFill>
                        <a:srgbClr val="000000"/>
                      </a:solidFill>
                      <a:prstDash val="solid"/>
                    </a:lnL>
                    <a:lnR w="6350">
                      <a:solidFill>
                        <a:srgbClr val="000000"/>
                      </a:solidFill>
                      <a:prstDash val="solid"/>
                    </a:lnR>
                    <a:lnT w="6350">
                      <a:solidFill>
                        <a:srgbClr val="000000"/>
                      </a:solidFill>
                      <a:prstDash val="solid"/>
                    </a:lnT>
                    <a:lnB w="12700" cap="flat" cmpd="sng" algn="ctr">
                      <a:solidFill>
                        <a:schemeClr val="tx1"/>
                      </a:solidFill>
                      <a:prstDash val="solid"/>
                      <a:round/>
                      <a:headEnd type="none" w="med" len="med"/>
                      <a:tailEnd type="none" w="med" len="med"/>
                    </a:lnB>
                  </a:tcPr>
                </a:tc>
                <a:tc hMerge="1">
                  <a:txBody>
                    <a:bodyPr/>
                    <a:lstStyle/>
                    <a:p>
                      <a:endParaRPr/>
                    </a:p>
                  </a:txBody>
                  <a:tcPr marL="0" marR="0" marT="0" marB="0"/>
                </a:tc>
                <a:extLst>
                  <a:ext uri="{0D108BD9-81ED-4DB2-BD59-A6C34878D82A}">
                    <a16:rowId xmlns:a16="http://schemas.microsoft.com/office/drawing/2014/main" val="10001"/>
                  </a:ext>
                </a:extLst>
              </a:tr>
              <a:tr h="440184">
                <a:tc rowSpan="6">
                  <a:txBody>
                    <a:bodyPr/>
                    <a:lstStyle/>
                    <a:p>
                      <a:pPr>
                        <a:lnSpc>
                          <a:spcPct val="100000"/>
                        </a:lnSpc>
                      </a:pPr>
                      <a:endParaRPr sz="1500" dirty="0">
                        <a:latin typeface="Times New Roman"/>
                        <a:cs typeface="Times New Roman"/>
                      </a:endParaRPr>
                    </a:p>
                  </a:txBody>
                  <a:tcPr marL="0" marR="0" marT="0" marB="0">
                    <a:lnL w="6350">
                      <a:solidFill>
                        <a:srgbClr val="000000"/>
                      </a:solidFill>
                      <a:prstDash val="solid"/>
                    </a:lnL>
                    <a:lnR w="12700" cap="flat" cmpd="sng" algn="ctr">
                      <a:solidFill>
                        <a:schemeClr val="tx1"/>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10"/>
                        </a:spcBef>
                      </a:pPr>
                      <a:r>
                        <a:rPr lang="en-US" altLang="ja-JP" sz="2400" dirty="0">
                          <a:latin typeface="+mn-ea"/>
                          <a:ea typeface="+mn-ea"/>
                          <a:cs typeface="MS PGothic"/>
                        </a:rPr>
                        <a:t>10</a:t>
                      </a:r>
                      <a:r>
                        <a:rPr lang="ja-JP" altLang="en-US" sz="2400" dirty="0">
                          <a:latin typeface="+mn-ea"/>
                          <a:ea typeface="+mn-ea"/>
                          <a:cs typeface="MS PGothic"/>
                        </a:rPr>
                        <a:t>：</a:t>
                      </a:r>
                      <a:r>
                        <a:rPr lang="en-US" altLang="ja-JP" sz="2400" dirty="0">
                          <a:latin typeface="+mn-ea"/>
                          <a:ea typeface="+mn-ea"/>
                          <a:cs typeface="MS PGothic"/>
                        </a:rPr>
                        <a:t>00</a:t>
                      </a:r>
                      <a:r>
                        <a:rPr lang="ja-JP" altLang="en-US" sz="2400" dirty="0">
                          <a:latin typeface="+mn-ea"/>
                          <a:ea typeface="+mn-ea"/>
                          <a:cs typeface="MS PGothic"/>
                        </a:rPr>
                        <a:t>～</a:t>
                      </a:r>
                      <a:r>
                        <a:rPr lang="en-US" altLang="ja-JP" sz="2400" dirty="0">
                          <a:latin typeface="+mn-ea"/>
                          <a:ea typeface="+mn-ea"/>
                          <a:cs typeface="MS PGothic"/>
                        </a:rPr>
                        <a:t>10</a:t>
                      </a:r>
                      <a:r>
                        <a:rPr lang="ja-JP" altLang="en-US" sz="2400" dirty="0">
                          <a:latin typeface="+mn-ea"/>
                          <a:ea typeface="+mn-ea"/>
                          <a:cs typeface="MS PGothic"/>
                        </a:rPr>
                        <a:t>：</a:t>
                      </a:r>
                      <a:r>
                        <a:rPr lang="en-US" altLang="ja-JP" sz="2400" dirty="0">
                          <a:latin typeface="+mn-ea"/>
                          <a:ea typeface="+mn-ea"/>
                          <a:cs typeface="MS PGothic"/>
                        </a:rPr>
                        <a:t>40</a:t>
                      </a:r>
                      <a:endParaRPr lang="en-US" sz="2400" dirty="0">
                        <a:latin typeface="+mn-ea"/>
                        <a:ea typeface="+mn-ea"/>
                        <a:cs typeface="MS PGothic"/>
                      </a:endParaRPr>
                    </a:p>
                  </a:txBody>
                  <a:tcPr marL="0" marR="0" marT="770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23889">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25"/>
                        </a:spcBef>
                      </a:pPr>
                      <a:r>
                        <a:rPr lang="en-US" altLang="ja-JP" sz="2400" dirty="0">
                          <a:latin typeface="+mn-ea"/>
                          <a:ea typeface="+mn-ea"/>
                          <a:cs typeface="MS PGothic"/>
                        </a:rPr>
                        <a:t>10</a:t>
                      </a:r>
                      <a:r>
                        <a:rPr lang="ja-JP" altLang="en-US" sz="2400" dirty="0">
                          <a:latin typeface="+mn-ea"/>
                          <a:ea typeface="+mn-ea"/>
                          <a:cs typeface="MS PGothic"/>
                        </a:rPr>
                        <a:t>：</a:t>
                      </a:r>
                      <a:r>
                        <a:rPr lang="en-US" altLang="ja-JP" sz="2400" dirty="0">
                          <a:latin typeface="+mn-ea"/>
                          <a:ea typeface="+mn-ea"/>
                          <a:cs typeface="MS PGothic"/>
                        </a:rPr>
                        <a:t>50</a:t>
                      </a:r>
                      <a:r>
                        <a:rPr lang="ja-JP" altLang="en-US" sz="2400" dirty="0">
                          <a:latin typeface="+mn-ea"/>
                          <a:ea typeface="+mn-ea"/>
                          <a:cs typeface="MS PGothic"/>
                        </a:rPr>
                        <a:t>～</a:t>
                      </a:r>
                      <a:r>
                        <a:rPr lang="en-US" altLang="ja-JP" sz="2400" dirty="0">
                          <a:latin typeface="+mn-ea"/>
                          <a:ea typeface="+mn-ea"/>
                          <a:cs typeface="MS PGothic"/>
                        </a:rPr>
                        <a:t>11</a:t>
                      </a:r>
                      <a:r>
                        <a:rPr lang="ja-JP" altLang="en-US" sz="2400" dirty="0">
                          <a:latin typeface="+mn-ea"/>
                          <a:ea typeface="+mn-ea"/>
                          <a:cs typeface="MS PGothic"/>
                        </a:rPr>
                        <a:t>：</a:t>
                      </a:r>
                      <a:r>
                        <a:rPr lang="en-US" altLang="ja-JP" sz="2400" dirty="0">
                          <a:latin typeface="+mn-ea"/>
                          <a:ea typeface="+mn-ea"/>
                          <a:cs typeface="MS PGothic"/>
                        </a:rPr>
                        <a:t>30</a:t>
                      </a:r>
                      <a:endParaRPr sz="2400" dirty="0">
                        <a:latin typeface="+mn-ea"/>
                        <a:ea typeface="+mn-ea"/>
                        <a:cs typeface="MS PGothic"/>
                      </a:endParaRPr>
                    </a:p>
                  </a:txBody>
                  <a:tcPr marL="0" marR="0" marT="808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25910">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10"/>
                        </a:spcBef>
                      </a:pPr>
                      <a:r>
                        <a:rPr lang="en-US" altLang="ja-JP" sz="2400" dirty="0">
                          <a:latin typeface="+mn-ea"/>
                          <a:ea typeface="+mn-ea"/>
                          <a:cs typeface="MS PGothic"/>
                        </a:rPr>
                        <a:t>11</a:t>
                      </a:r>
                      <a:r>
                        <a:rPr lang="ja-JP" altLang="en-US" sz="2400" dirty="0">
                          <a:latin typeface="+mn-ea"/>
                          <a:ea typeface="+mn-ea"/>
                          <a:cs typeface="MS PGothic"/>
                        </a:rPr>
                        <a:t>：</a:t>
                      </a:r>
                      <a:r>
                        <a:rPr lang="en-US" altLang="ja-JP" sz="2400" dirty="0">
                          <a:latin typeface="+mn-ea"/>
                          <a:ea typeface="+mn-ea"/>
                          <a:cs typeface="MS PGothic"/>
                        </a:rPr>
                        <a:t>40</a:t>
                      </a:r>
                      <a:r>
                        <a:rPr lang="ja-JP" altLang="en-US" sz="2400" dirty="0">
                          <a:latin typeface="+mn-ea"/>
                          <a:ea typeface="+mn-ea"/>
                          <a:cs typeface="MS PGothic"/>
                        </a:rPr>
                        <a:t>～</a:t>
                      </a:r>
                      <a:r>
                        <a:rPr lang="en-US" altLang="ja-JP" sz="2400" dirty="0">
                          <a:latin typeface="+mn-ea"/>
                          <a:ea typeface="+mn-ea"/>
                          <a:cs typeface="MS PGothic"/>
                        </a:rPr>
                        <a:t>12</a:t>
                      </a:r>
                      <a:r>
                        <a:rPr lang="ja-JP" altLang="en-US" sz="2400" dirty="0">
                          <a:latin typeface="+mn-ea"/>
                          <a:ea typeface="+mn-ea"/>
                          <a:cs typeface="MS PGothic"/>
                        </a:rPr>
                        <a:t>：</a:t>
                      </a:r>
                      <a:r>
                        <a:rPr lang="en-US" altLang="ja-JP" sz="2400" dirty="0">
                          <a:latin typeface="+mn-ea"/>
                          <a:ea typeface="+mn-ea"/>
                          <a:cs typeface="MS PGothic"/>
                        </a:rPr>
                        <a:t>20</a:t>
                      </a:r>
                      <a:endParaRPr sz="2400" dirty="0">
                        <a:latin typeface="+mn-ea"/>
                        <a:ea typeface="+mn-ea"/>
                        <a:cs typeface="MS PGothic"/>
                      </a:endParaRPr>
                    </a:p>
                  </a:txBody>
                  <a:tcPr marL="0" marR="0" marT="770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lang="ja-JP" altLang="en-US" sz="1500" dirty="0">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10"/>
                        </a:spcBef>
                      </a:pPr>
                      <a:r>
                        <a:rPr lang="en-US" altLang="ja-JP" sz="2400" spc="80" dirty="0">
                          <a:latin typeface="+mn-ea"/>
                          <a:ea typeface="+mn-ea"/>
                        </a:rPr>
                        <a:t>13</a:t>
                      </a:r>
                      <a:r>
                        <a:rPr lang="ja-JP" altLang="en-US" sz="2400" spc="80" dirty="0">
                          <a:latin typeface="+mn-ea"/>
                          <a:ea typeface="+mn-ea"/>
                        </a:rPr>
                        <a:t>：</a:t>
                      </a:r>
                      <a:r>
                        <a:rPr lang="en-US" altLang="ja-JP" sz="2400" spc="80" dirty="0">
                          <a:latin typeface="+mn-ea"/>
                          <a:ea typeface="+mn-ea"/>
                        </a:rPr>
                        <a:t>20</a:t>
                      </a:r>
                      <a:r>
                        <a:rPr lang="ja-JP" altLang="en-US" sz="2400" spc="80" dirty="0">
                          <a:latin typeface="+mn-ea"/>
                          <a:ea typeface="+mn-ea"/>
                        </a:rPr>
                        <a:t>～</a:t>
                      </a:r>
                      <a:r>
                        <a:rPr lang="en-US" altLang="ja-JP" sz="2400" spc="80" dirty="0">
                          <a:latin typeface="+mn-ea"/>
                          <a:ea typeface="+mn-ea"/>
                        </a:rPr>
                        <a:t>14</a:t>
                      </a:r>
                      <a:r>
                        <a:rPr lang="ja-JP" altLang="en-US" sz="2400" spc="80" dirty="0">
                          <a:latin typeface="+mn-ea"/>
                          <a:ea typeface="+mn-ea"/>
                        </a:rPr>
                        <a:t>：</a:t>
                      </a:r>
                      <a:r>
                        <a:rPr lang="en-US" altLang="ja-JP" sz="2400" spc="80" dirty="0">
                          <a:latin typeface="+mn-ea"/>
                          <a:ea typeface="+mn-ea"/>
                        </a:rPr>
                        <a:t>00</a:t>
                      </a:r>
                    </a:p>
                  </a:txBody>
                  <a:tcPr marL="0" marR="0" marT="770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24521">
                <a:tc vMerge="1">
                  <a:txBody>
                    <a:bodyPr/>
                    <a:lstStyle/>
                    <a:p>
                      <a:endParaRPr kumimoji="1" lang="ja-JP" altLang="en-US"/>
                    </a:p>
                  </a:txBody>
                  <a:tcPr/>
                </a:tc>
                <a:tc>
                  <a:txBody>
                    <a:bodyPr/>
                    <a:lstStyle/>
                    <a:p>
                      <a:endParaRPr kumimoji="1" lang="ja-JP" alt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10"/>
                        </a:spcBef>
                      </a:pPr>
                      <a:r>
                        <a:rPr lang="en-US" altLang="ja-JP" sz="2400" dirty="0">
                          <a:latin typeface="+mn-ea"/>
                          <a:ea typeface="+mn-ea"/>
                        </a:rPr>
                        <a:t>14</a:t>
                      </a:r>
                      <a:r>
                        <a:rPr lang="ja-JP" altLang="en-US" sz="2400" dirty="0">
                          <a:latin typeface="+mn-ea"/>
                          <a:ea typeface="+mn-ea"/>
                        </a:rPr>
                        <a:t>：</a:t>
                      </a:r>
                      <a:r>
                        <a:rPr lang="en-US" altLang="ja-JP" sz="2400" dirty="0">
                          <a:latin typeface="+mn-ea"/>
                          <a:ea typeface="+mn-ea"/>
                        </a:rPr>
                        <a:t>10</a:t>
                      </a:r>
                      <a:r>
                        <a:rPr lang="ja-JP" altLang="en-US" sz="2400" dirty="0">
                          <a:latin typeface="+mn-ea"/>
                          <a:ea typeface="+mn-ea"/>
                        </a:rPr>
                        <a:t>～</a:t>
                      </a:r>
                      <a:r>
                        <a:rPr lang="en-US" altLang="ja-JP" sz="2400" dirty="0">
                          <a:latin typeface="+mn-ea"/>
                          <a:ea typeface="+mn-ea"/>
                        </a:rPr>
                        <a:t>14</a:t>
                      </a:r>
                      <a:r>
                        <a:rPr lang="ja-JP" altLang="en-US" sz="2400" dirty="0">
                          <a:latin typeface="+mn-ea"/>
                          <a:ea typeface="+mn-ea"/>
                        </a:rPr>
                        <a:t>：</a:t>
                      </a:r>
                      <a:r>
                        <a:rPr lang="en-US" altLang="ja-JP" sz="2400" dirty="0">
                          <a:latin typeface="+mn-ea"/>
                          <a:ea typeface="+mn-ea"/>
                        </a:rPr>
                        <a:t>50</a:t>
                      </a:r>
                      <a:endParaRPr sz="2400" dirty="0">
                        <a:latin typeface="+mn-ea"/>
                        <a:ea typeface="+mn-ea"/>
                      </a:endParaRPr>
                    </a:p>
                  </a:txBody>
                  <a:tcPr marL="0" marR="0" marT="770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6787978"/>
                  </a:ext>
                </a:extLst>
              </a:tr>
              <a:tr h="883497">
                <a:tc vMerge="1">
                  <a:txBody>
                    <a:bodyPr/>
                    <a:lstStyle/>
                    <a:p>
                      <a:endParaRPr kumimoji="1" lang="ja-JP" altLang="en-US"/>
                    </a:p>
                  </a:txBody>
                  <a:tcPr>
                    <a:lnT w="6350" cap="flat" cmpd="sng" algn="ctr">
                      <a:solidFill>
                        <a:srgbClr val="000000"/>
                      </a:solidFill>
                      <a:prstDash val="solid"/>
                      <a:round/>
                      <a:headEnd type="none" w="med" len="med"/>
                      <a:tailEnd type="none" w="med" len="med"/>
                    </a:lnT>
                  </a:tcPr>
                </a:tc>
                <a:tc>
                  <a:txBody>
                    <a:bodyPr/>
                    <a:lstStyle/>
                    <a:p>
                      <a:pPr>
                        <a:lnSpc>
                          <a:spcPct val="100000"/>
                        </a:lnSpc>
                      </a:pPr>
                      <a:endParaRPr lang="ja-JP" altLang="en-US" sz="1500" dirty="0">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310"/>
                        </a:spcBef>
                      </a:pPr>
                      <a:r>
                        <a:rPr lang="en-US" sz="2400" spc="80" dirty="0" err="1">
                          <a:latin typeface="MS PGothic"/>
                        </a:rPr>
                        <a:t>Kapanpun</a:t>
                      </a:r>
                      <a:r>
                        <a:rPr lang="en-US" sz="2400" spc="80" dirty="0">
                          <a:latin typeface="MS PGothic"/>
                        </a:rPr>
                        <a:t> Bisa</a:t>
                      </a:r>
                    </a:p>
                  </a:txBody>
                  <a:tcPr marL="0" marR="0" marT="770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6772925"/>
                  </a:ext>
                </a:extLst>
              </a:tr>
            </a:tbl>
          </a:graphicData>
        </a:graphic>
      </p:graphicFrame>
      <p:sp>
        <p:nvSpPr>
          <p:cNvPr id="12" name="object 12"/>
          <p:cNvSpPr txBox="1"/>
          <p:nvPr/>
        </p:nvSpPr>
        <p:spPr>
          <a:xfrm>
            <a:off x="976462" y="20116887"/>
            <a:ext cx="13071499" cy="1005994"/>
          </a:xfrm>
          <a:prstGeom prst="rect">
            <a:avLst/>
          </a:prstGeom>
        </p:spPr>
        <p:txBody>
          <a:bodyPr vert="horz" wrap="square" lIns="0" tIns="26112" rIns="0" bIns="0" rtlCol="0">
            <a:spAutoFit/>
          </a:bodyPr>
          <a:lstStyle/>
          <a:p>
            <a:pPr marL="238760" indent="-213888" defTabSz="774994">
              <a:buSzPct val="87500"/>
              <a:buFontTx/>
              <a:buChar char="■"/>
              <a:tabLst>
                <a:tab pos="238760" algn="l"/>
              </a:tabLst>
            </a:pPr>
            <a:r>
              <a:rPr lang="ja-JP" altLang="ja-JP" sz="1600" dirty="0"/>
              <a:t>Pada hari konsultasi, Anda dapat menggunakan area parkir Noichi Fureai Center. Mohon diperhatikan bahwa kami tidak bertanggung jawab atas kecelakaan, kehilangan, atau pencurian yang terjadi di area parkir. Terima kasih atas pengertiannya.</a:t>
            </a:r>
            <a:endParaRPr lang="en-US" altLang="ja-JP" sz="1600" dirty="0"/>
          </a:p>
          <a:p>
            <a:pPr marL="238760" indent="-213888" defTabSz="774994">
              <a:buSzPct val="87500"/>
              <a:buFontTx/>
              <a:buChar char="■"/>
              <a:tabLst>
                <a:tab pos="238760" algn="l"/>
              </a:tabLst>
            </a:pPr>
            <a:endParaRPr lang="en-US" sz="1566" spc="-30" dirty="0">
              <a:solidFill>
                <a:prstClr val="black"/>
              </a:solidFill>
              <a:latin typeface="Yu Gothic"/>
              <a:cs typeface="Yu Gothic"/>
            </a:endParaRPr>
          </a:p>
          <a:p>
            <a:pPr algn="r"/>
            <a:r>
              <a:rPr lang="ja-JP" altLang="ja-JP" sz="1600" b="1" dirty="0"/>
              <a:t>Informasi yang dituliskan pada formulir ini tidak akan diberitahukan atau dibagikan kepada orang lain.</a:t>
            </a:r>
            <a:endParaRPr lang="ja-JP" altLang="ja-JP" sz="1600" dirty="0"/>
          </a:p>
        </p:txBody>
      </p:sp>
      <p:sp>
        <p:nvSpPr>
          <p:cNvPr id="19" name="楕円 19">
            <a:extLst>
              <a:ext uri="{FF2B5EF4-FFF2-40B4-BE49-F238E27FC236}">
                <a16:creationId xmlns:a16="http://schemas.microsoft.com/office/drawing/2014/main" id="{905AC47A-CF5C-EA6B-376C-51C6E29AF90B}"/>
              </a:ext>
            </a:extLst>
          </p:cNvPr>
          <p:cNvSpPr/>
          <p:nvPr/>
        </p:nvSpPr>
        <p:spPr>
          <a:xfrm>
            <a:off x="13127337" y="2542652"/>
            <a:ext cx="1928895" cy="1047570"/>
          </a:xfrm>
          <a:prstGeom prst="ellipse">
            <a:avLst/>
          </a:prstGeom>
          <a:solidFill>
            <a:srgbClr val="FFFF00"/>
          </a:solidFill>
          <a:ln w="12700" cap="flat" cmpd="sng" algn="ctr">
            <a:solidFill>
              <a:srgbClr val="FFFF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4994">
              <a:lnSpc>
                <a:spcPts val="3170"/>
              </a:lnSpc>
              <a:defRPr lang="ja-JP" altLang="en-US"/>
            </a:pPr>
            <a:r>
              <a:rPr lang="en-US" altLang="ja-JP" sz="1901" b="1" dirty="0">
                <a:solidFill>
                  <a:srgbClr val="FF0000"/>
                </a:solidFill>
                <a:latin typeface="BIZ UDPゴシック" panose="020B0400000000000000" pitchFamily="50" charset="-128"/>
                <a:ea typeface="BIZ UDPゴシック" panose="020B0400000000000000" pitchFamily="50" charset="-128"/>
              </a:rPr>
              <a:t>Gratis</a:t>
            </a:r>
            <a:endParaRPr lang="en-US" altLang="ja-JP" sz="3381" b="1" dirty="0">
              <a:solidFill>
                <a:srgbClr val="FF0000"/>
              </a:solidFill>
              <a:latin typeface="Meiryo UI" panose="020B0604030504040204" pitchFamily="50" charset="-128"/>
              <a:ea typeface="Meiryo UI" panose="020B0604030504040204" pitchFamily="50" charset="-128"/>
            </a:endParaRPr>
          </a:p>
        </p:txBody>
      </p:sp>
      <p:sp>
        <p:nvSpPr>
          <p:cNvPr id="20" name="四角形: 角を丸くする 19">
            <a:extLst>
              <a:ext uri="{FF2B5EF4-FFF2-40B4-BE49-F238E27FC236}">
                <a16:creationId xmlns:a16="http://schemas.microsoft.com/office/drawing/2014/main" id="{E6A60007-2F7D-D556-BA92-38EC54EECA2C}"/>
              </a:ext>
            </a:extLst>
          </p:cNvPr>
          <p:cNvSpPr/>
          <p:nvPr/>
        </p:nvSpPr>
        <p:spPr>
          <a:xfrm>
            <a:off x="13127335" y="3472882"/>
            <a:ext cx="1928897" cy="97275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4994"/>
            <a:r>
              <a:rPr kumimoji="1" lang="en-US" altLang="ja-JP" sz="1600" b="1" dirty="0" err="1">
                <a:solidFill>
                  <a:srgbClr val="FF0000"/>
                </a:solidFill>
                <a:latin typeface="Meiryo UI" panose="020B0604030504040204" pitchFamily="50" charset="-128"/>
                <a:ea typeface="Meiryo UI" panose="020B0604030504040204" pitchFamily="50" charset="-128"/>
              </a:rPr>
              <a:t>Dijaga</a:t>
            </a:r>
            <a:r>
              <a:rPr kumimoji="1" lang="en-US" altLang="ja-JP" sz="1600" b="1" dirty="0">
                <a:solidFill>
                  <a:srgbClr val="FF0000"/>
                </a:solidFill>
                <a:latin typeface="Meiryo UI" panose="020B0604030504040204" pitchFamily="50" charset="-128"/>
                <a:ea typeface="Meiryo UI" panose="020B0604030504040204" pitchFamily="50" charset="-128"/>
              </a:rPr>
              <a:t> </a:t>
            </a:r>
            <a:r>
              <a:rPr kumimoji="1" lang="en-US" altLang="ja-JP" sz="1400" b="1" dirty="0" err="1">
                <a:solidFill>
                  <a:srgbClr val="FF0000"/>
                </a:solidFill>
                <a:latin typeface="Meiryo UI" panose="020B0604030504040204" pitchFamily="50" charset="-128"/>
                <a:ea typeface="Meiryo UI" panose="020B0604030504040204" pitchFamily="50" charset="-128"/>
              </a:rPr>
              <a:t>Kerahasiaannya</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4C986F92-5936-084D-EA7A-BB33DB4C1D70}"/>
              </a:ext>
            </a:extLst>
          </p:cNvPr>
          <p:cNvSpPr txBox="1"/>
          <p:nvPr/>
        </p:nvSpPr>
        <p:spPr>
          <a:xfrm>
            <a:off x="12216282" y="4504"/>
            <a:ext cx="2977097" cy="352276"/>
          </a:xfrm>
          <a:prstGeom prst="rect">
            <a:avLst/>
          </a:prstGeom>
          <a:noFill/>
        </p:spPr>
        <p:txBody>
          <a:bodyPr wrap="none" rtlCol="0">
            <a:spAutoFit/>
          </a:bodyPr>
          <a:lstStyle/>
          <a:p>
            <a:pPr defTabSz="774994"/>
            <a:r>
              <a:rPr kumimoji="1" lang="ja-JP" altLang="en-US" sz="1689" dirty="0">
                <a:solidFill>
                  <a:prstClr val="black"/>
                </a:solidFill>
                <a:latin typeface="Meiryo UI" panose="020B0604030504040204" pitchFamily="50" charset="-128"/>
                <a:ea typeface="Meiryo UI" panose="020B0604030504040204" pitchFamily="50" charset="-128"/>
              </a:rPr>
              <a:t>＜</a:t>
            </a:r>
            <a:r>
              <a:rPr kumimoji="1" lang="en-US" altLang="ja-JP" sz="1689" dirty="0">
                <a:solidFill>
                  <a:prstClr val="black"/>
                </a:solidFill>
                <a:latin typeface="Meiryo UI" panose="020B0604030504040204" pitchFamily="50" charset="-128"/>
                <a:ea typeface="Meiryo UI" panose="020B0604030504040204" pitchFamily="50" charset="-128"/>
              </a:rPr>
              <a:t>Bahasa</a:t>
            </a:r>
            <a:r>
              <a:rPr kumimoji="1" lang="ja-JP" altLang="en-US" sz="1689" dirty="0">
                <a:solidFill>
                  <a:prstClr val="black"/>
                </a:solidFill>
                <a:latin typeface="Meiryo UI" panose="020B0604030504040204" pitchFamily="50" charset="-128"/>
                <a:ea typeface="Meiryo UI" panose="020B0604030504040204" pitchFamily="50" charset="-128"/>
              </a:rPr>
              <a:t> </a:t>
            </a:r>
            <a:r>
              <a:rPr kumimoji="1" lang="en-US" altLang="ja-JP" sz="1689" dirty="0" err="1">
                <a:solidFill>
                  <a:prstClr val="black"/>
                </a:solidFill>
                <a:latin typeface="Meiryo UI" panose="020B0604030504040204" pitchFamily="50" charset="-128"/>
                <a:ea typeface="Meiryo UI" panose="020B0604030504040204" pitchFamily="50" charset="-128"/>
              </a:rPr>
              <a:t>Jepang</a:t>
            </a:r>
            <a:r>
              <a:rPr kumimoji="1" lang="ja-JP" altLang="en-US" sz="1689" dirty="0">
                <a:solidFill>
                  <a:prstClr val="black"/>
                </a:solidFill>
                <a:latin typeface="Meiryo UI" panose="020B0604030504040204" pitchFamily="50" charset="-128"/>
                <a:ea typeface="Meiryo UI" panose="020B0604030504040204" pitchFamily="50" charset="-128"/>
              </a:rPr>
              <a:t> </a:t>
            </a:r>
            <a:r>
              <a:rPr kumimoji="1" lang="en-US" altLang="ja-JP" sz="1689" dirty="0" err="1">
                <a:solidFill>
                  <a:prstClr val="black"/>
                </a:solidFill>
                <a:latin typeface="Meiryo UI" panose="020B0604030504040204" pitchFamily="50" charset="-128"/>
                <a:ea typeface="Meiryo UI" panose="020B0604030504040204" pitchFamily="50" charset="-128"/>
              </a:rPr>
              <a:t>Mudah</a:t>
            </a:r>
            <a:r>
              <a:rPr kumimoji="1" lang="ja-JP" altLang="en-US" sz="1689" dirty="0">
                <a:solidFill>
                  <a:prstClr val="black"/>
                </a:solidFill>
                <a:latin typeface="Meiryo UI" panose="020B0604030504040204" pitchFamily="50" charset="-128"/>
                <a:ea typeface="Meiryo UI" panose="020B0604030504040204" pitchFamily="50" charset="-128"/>
              </a:rPr>
              <a:t>＞</a:t>
            </a:r>
          </a:p>
        </p:txBody>
      </p:sp>
      <p:sp>
        <p:nvSpPr>
          <p:cNvPr id="22" name="テキスト ボックス 21">
            <a:extLst>
              <a:ext uri="{FF2B5EF4-FFF2-40B4-BE49-F238E27FC236}">
                <a16:creationId xmlns:a16="http://schemas.microsoft.com/office/drawing/2014/main" id="{39185127-455C-3652-9290-8B063B9BB715}"/>
              </a:ext>
            </a:extLst>
          </p:cNvPr>
          <p:cNvSpPr txBox="1"/>
          <p:nvPr/>
        </p:nvSpPr>
        <p:spPr>
          <a:xfrm>
            <a:off x="-33020" y="2922904"/>
            <a:ext cx="12981346" cy="1641475"/>
          </a:xfrm>
          <a:prstGeom prst="rect">
            <a:avLst/>
          </a:prstGeom>
          <a:noFill/>
        </p:spPr>
        <p:txBody>
          <a:bodyPr wrap="square">
            <a:spAutoFit/>
          </a:bodyPr>
          <a:lstStyle/>
          <a:p>
            <a:pPr defTabSz="965922">
              <a:lnSpc>
                <a:spcPts val="4015"/>
              </a:lnSpc>
              <a:defRPr/>
            </a:pPr>
            <a:r>
              <a:rPr kumimoji="1" lang="ja-JP" altLang="en-US" sz="1689" b="1" dirty="0">
                <a:solidFill>
                  <a:srgbClr val="F79646">
                    <a:lumMod val="75000"/>
                  </a:srgbClr>
                </a:solidFill>
                <a:latin typeface="メイリオ" panose="020B0604030504040204" pitchFamily="50" charset="-128"/>
                <a:ea typeface="メイリオ" panose="020B0604030504040204" pitchFamily="50" charset="-128"/>
              </a:rPr>
              <a:t>　　             </a:t>
            </a:r>
            <a:endParaRPr kumimoji="1" lang="en-US" altLang="ja-JP" sz="1689" b="1" dirty="0">
              <a:solidFill>
                <a:srgbClr val="F79646">
                  <a:lumMod val="75000"/>
                </a:srgbClr>
              </a:solidFill>
              <a:latin typeface="メイリオ" panose="020B0604030504040204" pitchFamily="50" charset="-128"/>
              <a:ea typeface="メイリオ" panose="020B0604030504040204" pitchFamily="50" charset="-128"/>
            </a:endParaRPr>
          </a:p>
          <a:p>
            <a:pPr defTabSz="965922">
              <a:lnSpc>
                <a:spcPts val="4015"/>
              </a:lnSpc>
              <a:defRPr/>
            </a:pPr>
            <a:r>
              <a:rPr kumimoji="1" lang="ja-JP" altLang="en-US" sz="3600" b="1" dirty="0">
                <a:solidFill>
                  <a:srgbClr val="F79646">
                    <a:lumMod val="75000"/>
                  </a:srgbClr>
                </a:solidFill>
                <a:latin typeface="メイリオ" panose="020B0604030504040204" pitchFamily="50" charset="-128"/>
                <a:ea typeface="メイリオ" panose="020B0604030504040204" pitchFamily="50" charset="-128"/>
              </a:rPr>
              <a:t> </a:t>
            </a:r>
            <a:r>
              <a:rPr kumimoji="1" lang="en-US" altLang="ja-JP" sz="3600" b="1" dirty="0">
                <a:solidFill>
                  <a:srgbClr val="F79646">
                    <a:lumMod val="75000"/>
                  </a:srgbClr>
                </a:solidFill>
                <a:latin typeface="メイリオ" panose="020B0604030504040204" pitchFamily="50" charset="-128"/>
                <a:ea typeface="メイリオ" panose="020B0604030504040204" pitchFamily="50" charset="-128"/>
              </a:rPr>
              <a:t>Lokasi</a:t>
            </a:r>
            <a:r>
              <a:rPr kumimoji="1" lang="ja-JP" altLang="en-US" sz="3600" b="1" dirty="0">
                <a:solidFill>
                  <a:srgbClr val="F79646">
                    <a:lumMod val="75000"/>
                  </a:srgbClr>
                </a:solidFill>
                <a:latin typeface="メイリオ" panose="020B0604030504040204" pitchFamily="50" charset="-128"/>
                <a:ea typeface="メイリオ" panose="020B0604030504040204" pitchFamily="50" charset="-128"/>
              </a:rPr>
              <a:t>：</a:t>
            </a:r>
            <a:r>
              <a:rPr kumimoji="1" lang="fr-FR" altLang="ja-JP" sz="3600" b="1" dirty="0">
                <a:solidFill>
                  <a:srgbClr val="F79646">
                    <a:lumMod val="75000"/>
                  </a:srgbClr>
                </a:solidFill>
                <a:latin typeface="メイリオ" panose="020B0604030504040204" pitchFamily="50" charset="-128"/>
                <a:ea typeface="メイリオ" panose="020B0604030504040204" pitchFamily="50" charset="-128"/>
              </a:rPr>
              <a:t>Pusat Fureai Noichi, Lantai 1, Ruang Fureai 1 dan 2</a:t>
            </a:r>
            <a:endParaRPr kumimoji="1" lang="en-US" altLang="ja-JP" sz="4227" b="1" dirty="0">
              <a:solidFill>
                <a:srgbClr val="E60000"/>
              </a:solidFill>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1C53448B-582D-CB50-776C-195F8C23470F}"/>
              </a:ext>
            </a:extLst>
          </p:cNvPr>
          <p:cNvSpPr txBox="1"/>
          <p:nvPr/>
        </p:nvSpPr>
        <p:spPr>
          <a:xfrm>
            <a:off x="7153913" y="3960732"/>
            <a:ext cx="7902319" cy="457818"/>
          </a:xfrm>
          <a:prstGeom prst="rect">
            <a:avLst/>
          </a:prstGeom>
          <a:noFill/>
        </p:spPr>
        <p:txBody>
          <a:bodyPr wrap="square">
            <a:spAutoFit/>
          </a:bodyPr>
          <a:lstStyle/>
          <a:p>
            <a:pPr defTabSz="774994">
              <a:lnSpc>
                <a:spcPts val="2958"/>
              </a:lnSpc>
            </a:pPr>
            <a:r>
              <a:rPr kumimoji="1" lang="en-US" altLang="zh-TW" sz="2000" b="1" dirty="0">
                <a:solidFill>
                  <a:srgbClr val="F79646">
                    <a:lumMod val="75000"/>
                  </a:srgbClr>
                </a:solidFill>
                <a:latin typeface="メイリオ" panose="020B0604030504040204" pitchFamily="50" charset="-128"/>
                <a:ea typeface="メイリオ" panose="020B0604030504040204" pitchFamily="50" charset="-128"/>
              </a:rPr>
              <a:t>(</a:t>
            </a:r>
            <a:r>
              <a:rPr kumimoji="1" lang="en-US" altLang="ja-JP" sz="2000" b="1" dirty="0">
                <a:solidFill>
                  <a:srgbClr val="F79646">
                    <a:lumMod val="75000"/>
                  </a:srgbClr>
                </a:solidFill>
                <a:latin typeface="メイリオ" panose="020B0604030504040204" pitchFamily="50" charset="-128"/>
                <a:ea typeface="メイリオ" panose="020B0604030504040204" pitchFamily="50" charset="-128"/>
              </a:rPr>
              <a:t>534-1 Nishino, </a:t>
            </a:r>
            <a:r>
              <a:rPr kumimoji="1" lang="en-US" altLang="ja-JP" sz="2000" b="1" dirty="0" err="1">
                <a:solidFill>
                  <a:srgbClr val="F79646">
                    <a:lumMod val="75000"/>
                  </a:srgbClr>
                </a:solidFill>
                <a:latin typeface="メイリオ" panose="020B0604030504040204" pitchFamily="50" charset="-128"/>
                <a:ea typeface="メイリオ" panose="020B0604030504040204" pitchFamily="50" charset="-128"/>
              </a:rPr>
              <a:t>Noichi-cho</a:t>
            </a:r>
            <a:r>
              <a:rPr kumimoji="1" lang="en-US" altLang="ja-JP" sz="2000" b="1" dirty="0">
                <a:solidFill>
                  <a:srgbClr val="F79646">
                    <a:lumMod val="75000"/>
                  </a:srgbClr>
                </a:solidFill>
                <a:latin typeface="メイリオ" panose="020B0604030504040204" pitchFamily="50" charset="-128"/>
                <a:ea typeface="メイリオ" panose="020B0604030504040204" pitchFamily="50" charset="-128"/>
              </a:rPr>
              <a:t>, Kota Konan </a:t>
            </a:r>
            <a:r>
              <a:rPr kumimoji="1" lang="ja-JP" altLang="en-US" sz="2000" b="1" dirty="0">
                <a:solidFill>
                  <a:srgbClr val="F79646">
                    <a:lumMod val="75000"/>
                  </a:srgbClr>
                </a:solidFill>
                <a:latin typeface="メイリオ" panose="020B0604030504040204" pitchFamily="50" charset="-128"/>
                <a:ea typeface="メイリオ" panose="020B0604030504040204" pitchFamily="50" charset="-128"/>
              </a:rPr>
              <a:t>）</a:t>
            </a:r>
            <a:endParaRPr lang="ja-JP" altLang="en-US" sz="2000" dirty="0">
              <a:solidFill>
                <a:srgbClr val="F79646">
                  <a:lumMod val="75000"/>
                </a:srgbClr>
              </a:solidFill>
              <a:latin typeface="Calibri"/>
              <a:ea typeface="ＭＳ Ｐゴシック" panose="020B0600070205080204" pitchFamily="50" charset="-128"/>
            </a:endParaRPr>
          </a:p>
        </p:txBody>
      </p:sp>
      <p:sp>
        <p:nvSpPr>
          <p:cNvPr id="24" name="テキスト ボックス 23">
            <a:extLst>
              <a:ext uri="{FF2B5EF4-FFF2-40B4-BE49-F238E27FC236}">
                <a16:creationId xmlns:a16="http://schemas.microsoft.com/office/drawing/2014/main" id="{2786816A-4F5A-827C-DF3C-14A902498CDC}"/>
              </a:ext>
            </a:extLst>
          </p:cNvPr>
          <p:cNvSpPr txBox="1"/>
          <p:nvPr/>
        </p:nvSpPr>
        <p:spPr>
          <a:xfrm>
            <a:off x="462269" y="754216"/>
            <a:ext cx="9096792" cy="1569660"/>
          </a:xfrm>
          <a:prstGeom prst="rect">
            <a:avLst/>
          </a:prstGeom>
          <a:noFill/>
        </p:spPr>
        <p:txBody>
          <a:bodyPr wrap="square">
            <a:spAutoFit/>
          </a:bodyPr>
          <a:lstStyle/>
          <a:p>
            <a:pPr defTabSz="774994"/>
            <a:r>
              <a:rPr kumimoji="1" lang="en-US" altLang="ja-JP" sz="4800" b="1" dirty="0">
                <a:solidFill>
                  <a:srgbClr val="F79646">
                    <a:lumMod val="50000"/>
                  </a:srgbClr>
                </a:solidFill>
                <a:effectLst>
                  <a:outerShdw blurRad="50800" dist="38100" dir="2700000" algn="tl" rotWithShape="0">
                    <a:prstClr val="black">
                      <a:alpha val="51000"/>
                    </a:prstClr>
                  </a:outerShdw>
                </a:effectLst>
                <a:latin typeface="メイリオ" panose="020B0604030504040204" pitchFamily="50" charset="-128"/>
                <a:ea typeface="メイリオ" panose="020B0604030504040204" pitchFamily="50" charset="-128"/>
              </a:rPr>
              <a:t>Pekan </a:t>
            </a:r>
            <a:r>
              <a:rPr kumimoji="1" lang="en-US" altLang="ja-JP" sz="4800" b="1" dirty="0" err="1">
                <a:solidFill>
                  <a:srgbClr val="F79646">
                    <a:lumMod val="50000"/>
                  </a:srgbClr>
                </a:solidFill>
                <a:effectLst>
                  <a:outerShdw blurRad="50800" dist="38100" dir="2700000" algn="tl" rotWithShape="0">
                    <a:prstClr val="black">
                      <a:alpha val="51000"/>
                    </a:prstClr>
                  </a:outerShdw>
                </a:effectLst>
                <a:latin typeface="メイリオ" panose="020B0604030504040204" pitchFamily="50" charset="-128"/>
                <a:ea typeface="メイリオ" panose="020B0604030504040204" pitchFamily="50" charset="-128"/>
              </a:rPr>
              <a:t>Konsultasi</a:t>
            </a:r>
            <a:r>
              <a:rPr kumimoji="1" lang="en-US" altLang="ja-JP" sz="4800" b="1" dirty="0">
                <a:solidFill>
                  <a:srgbClr val="F79646">
                    <a:lumMod val="50000"/>
                  </a:srgbClr>
                </a:solidFill>
                <a:effectLst>
                  <a:outerShdw blurRad="50800" dist="38100" dir="2700000" algn="tl" rotWithShape="0">
                    <a:prstClr val="black">
                      <a:alpha val="51000"/>
                    </a:prstClr>
                  </a:outerShdw>
                </a:effectLst>
                <a:latin typeface="メイリオ" panose="020B0604030504040204" pitchFamily="50" charset="-128"/>
                <a:ea typeface="メイリオ" panose="020B0604030504040204" pitchFamily="50" charset="-128"/>
              </a:rPr>
              <a:t> </a:t>
            </a:r>
            <a:r>
              <a:rPr kumimoji="1" lang="en-US" altLang="ja-JP" sz="4800" b="1" dirty="0" err="1">
                <a:solidFill>
                  <a:srgbClr val="F79646">
                    <a:lumMod val="50000"/>
                  </a:srgbClr>
                </a:solidFill>
                <a:effectLst>
                  <a:outerShdw blurRad="50800" dist="38100" dir="2700000" algn="tl" rotWithShape="0">
                    <a:prstClr val="black">
                      <a:alpha val="51000"/>
                    </a:prstClr>
                  </a:outerShdw>
                </a:effectLst>
                <a:latin typeface="メイリオ" panose="020B0604030504040204" pitchFamily="50" charset="-128"/>
                <a:ea typeface="メイリオ" panose="020B0604030504040204" pitchFamily="50" charset="-128"/>
              </a:rPr>
              <a:t>Untuk</a:t>
            </a:r>
            <a:r>
              <a:rPr kumimoji="1" lang="en-US" altLang="ja-JP" sz="4800" b="1" dirty="0">
                <a:solidFill>
                  <a:srgbClr val="F79646">
                    <a:lumMod val="50000"/>
                  </a:srgbClr>
                </a:solidFill>
                <a:effectLst>
                  <a:outerShdw blurRad="50800" dist="38100" dir="2700000" algn="tl" rotWithShape="0">
                    <a:prstClr val="black">
                      <a:alpha val="51000"/>
                    </a:prstClr>
                  </a:outerShdw>
                </a:effectLst>
                <a:latin typeface="メイリオ" panose="020B0604030504040204" pitchFamily="50" charset="-128"/>
                <a:ea typeface="メイリオ" panose="020B0604030504040204" pitchFamily="50" charset="-128"/>
              </a:rPr>
              <a:t> Orang Asing</a:t>
            </a:r>
            <a:endParaRPr lang="ja-JP" altLang="en-US" sz="4400" dirty="0">
              <a:solidFill>
                <a:srgbClr val="F79646">
                  <a:lumMod val="50000"/>
                </a:srgbClr>
              </a:solidFill>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A0B46505-71CA-3A65-962F-458CBE772B1E}"/>
              </a:ext>
            </a:extLst>
          </p:cNvPr>
          <p:cNvSpPr txBox="1"/>
          <p:nvPr/>
        </p:nvSpPr>
        <p:spPr>
          <a:xfrm>
            <a:off x="442812" y="2153676"/>
            <a:ext cx="13757412" cy="1200329"/>
          </a:xfrm>
          <a:prstGeom prst="rect">
            <a:avLst/>
          </a:prstGeom>
          <a:noFill/>
          <a:effectLst>
            <a:outerShdw blurRad="50800" dist="38100" dir="2700000" algn="tl" rotWithShape="0">
              <a:prstClr val="black">
                <a:alpha val="40000"/>
              </a:prstClr>
            </a:outerShdw>
          </a:effectLst>
        </p:spPr>
        <p:txBody>
          <a:bodyPr wrap="square">
            <a:spAutoFit/>
          </a:bodyPr>
          <a:lstStyle/>
          <a:p>
            <a:pPr defTabSz="965922">
              <a:defRPr/>
            </a:pPr>
            <a:r>
              <a:rPr kumimoji="1" lang="en-US" altLang="ja-JP" sz="7200" b="1" dirty="0">
                <a:solidFill>
                  <a:srgbClr val="F79646">
                    <a:lumMod val="75000"/>
                  </a:srgbClr>
                </a:solidFill>
                <a:latin typeface="游ゴシック" panose="020B0400000000000000" pitchFamily="50" charset="-128"/>
                <a:ea typeface="游ゴシック" panose="020B0400000000000000" pitchFamily="50" charset="-128"/>
              </a:rPr>
              <a:t>Sabtu 25 July 2026. </a:t>
            </a:r>
            <a:r>
              <a:rPr kumimoji="1" lang="en-US" altLang="ja-JP" sz="4227" b="1" dirty="0">
                <a:solidFill>
                  <a:srgbClr val="F79646">
                    <a:lumMod val="75000"/>
                  </a:srgbClr>
                </a:solidFill>
                <a:latin typeface="Meiryo UI" panose="020B0604030504040204" pitchFamily="50" charset="-128"/>
                <a:ea typeface="Meiryo UI" panose="020B0604030504040204" pitchFamily="50" charset="-128"/>
              </a:rPr>
              <a:t>10:00</a:t>
            </a:r>
            <a:r>
              <a:rPr kumimoji="1" lang="ja-JP" altLang="en-US" sz="4227" b="1" dirty="0">
                <a:solidFill>
                  <a:srgbClr val="F79646">
                    <a:lumMod val="75000"/>
                  </a:srgbClr>
                </a:solidFill>
                <a:latin typeface="Meiryo UI" panose="020B0604030504040204" pitchFamily="50" charset="-128"/>
                <a:ea typeface="Meiryo UI" panose="020B0604030504040204" pitchFamily="50" charset="-128"/>
              </a:rPr>
              <a:t>～</a:t>
            </a:r>
            <a:r>
              <a:rPr kumimoji="1" lang="en-US" altLang="ja-JP" sz="4227" b="1" dirty="0">
                <a:solidFill>
                  <a:srgbClr val="F79646">
                    <a:lumMod val="75000"/>
                  </a:srgbClr>
                </a:solidFill>
                <a:latin typeface="Meiryo UI" panose="020B0604030504040204" pitchFamily="50" charset="-128"/>
                <a:ea typeface="Meiryo UI" panose="020B0604030504040204" pitchFamily="50" charset="-128"/>
              </a:rPr>
              <a:t>15:00</a:t>
            </a:r>
            <a:endParaRPr kumimoji="1" lang="ja-JP" altLang="en-US" sz="4227" b="1" dirty="0">
              <a:solidFill>
                <a:srgbClr val="F79646">
                  <a:lumMod val="75000"/>
                </a:srgbClr>
              </a:solidFill>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B58A210D-7BCC-CC5E-7199-59B42B425239}"/>
              </a:ext>
            </a:extLst>
          </p:cNvPr>
          <p:cNvSpPr txBox="1"/>
          <p:nvPr/>
        </p:nvSpPr>
        <p:spPr>
          <a:xfrm>
            <a:off x="308837" y="-1165"/>
            <a:ext cx="14025362" cy="757002"/>
          </a:xfrm>
          <a:prstGeom prst="rect">
            <a:avLst/>
          </a:prstGeom>
          <a:noFill/>
        </p:spPr>
        <p:txBody>
          <a:bodyPr wrap="square">
            <a:spAutoFit/>
          </a:bodyPr>
          <a:lstStyle/>
          <a:p>
            <a:pPr defTabSz="774994">
              <a:lnSpc>
                <a:spcPct val="110000"/>
              </a:lnSpc>
            </a:pPr>
            <a:r>
              <a:rPr kumimoji="1" lang="en-US" altLang="ja-JP" sz="2112" dirty="0">
                <a:solidFill>
                  <a:prstClr val="black"/>
                </a:solidFill>
                <a:latin typeface="BIZ UDPゴシック" panose="020B0400000000000000" pitchFamily="50" charset="-128"/>
                <a:ea typeface="BIZ UDPゴシック" panose="020B0400000000000000" pitchFamily="50" charset="-128"/>
              </a:rPr>
              <a:t>【</a:t>
            </a:r>
            <a:r>
              <a:rPr kumimoji="1" lang="en-US" altLang="ja-JP" sz="2112" dirty="0" err="1">
                <a:solidFill>
                  <a:prstClr val="black"/>
                </a:solidFill>
                <a:latin typeface="BIZ UDPゴシック" panose="020B0400000000000000" pitchFamily="50" charset="-128"/>
                <a:ea typeface="BIZ UDPゴシック" panose="020B0400000000000000" pitchFamily="50" charset="-128"/>
              </a:rPr>
              <a:t>Penyelenggara</a:t>
            </a:r>
            <a:r>
              <a:rPr kumimoji="1" lang="en-US" altLang="ja-JP" sz="2112" dirty="0">
                <a:solidFill>
                  <a:prstClr val="black"/>
                </a:solidFill>
                <a:latin typeface="BIZ UDPゴシック" panose="020B0400000000000000" pitchFamily="50" charset="-128"/>
                <a:ea typeface="BIZ UDPゴシック" panose="020B0400000000000000" pitchFamily="50" charset="-128"/>
              </a:rPr>
              <a:t>】</a:t>
            </a:r>
            <a:r>
              <a:rPr kumimoji="1" lang="ja-JP" altLang="en-US" sz="2112" dirty="0">
                <a:solidFill>
                  <a:prstClr val="black"/>
                </a:solidFill>
                <a:latin typeface="BIZ UDPゴシック" panose="020B0400000000000000" pitchFamily="50" charset="-128"/>
                <a:ea typeface="BIZ UDPゴシック" panose="020B0400000000000000" pitchFamily="50" charset="-128"/>
              </a:rPr>
              <a:t>　 </a:t>
            </a:r>
            <a:r>
              <a:rPr lang="en-US" altLang="ja-JP" sz="2112" dirty="0">
                <a:solidFill>
                  <a:prstClr val="black"/>
                </a:solidFill>
                <a:latin typeface="BIZ UDPゴシック" panose="020B0400000000000000" pitchFamily="50" charset="-128"/>
                <a:ea typeface="BIZ UDPゴシック" panose="020B0400000000000000" pitchFamily="50" charset="-128"/>
              </a:rPr>
              <a:t>Pusat </a:t>
            </a:r>
            <a:r>
              <a:rPr lang="en-US" altLang="ja-JP" sz="2112" dirty="0" err="1">
                <a:solidFill>
                  <a:prstClr val="black"/>
                </a:solidFill>
                <a:latin typeface="BIZ UDPゴシック" panose="020B0400000000000000" pitchFamily="50" charset="-128"/>
                <a:ea typeface="BIZ UDPゴシック" panose="020B0400000000000000" pitchFamily="50" charset="-128"/>
              </a:rPr>
              <a:t>Konsultasi</a:t>
            </a:r>
            <a:r>
              <a:rPr lang="en-US" altLang="ja-JP" sz="2112" dirty="0">
                <a:solidFill>
                  <a:prstClr val="black"/>
                </a:solidFill>
                <a:latin typeface="BIZ UDPゴシック" panose="020B0400000000000000" pitchFamily="50" charset="-128"/>
                <a:ea typeface="BIZ UDPゴシック" panose="020B0400000000000000" pitchFamily="50" charset="-128"/>
              </a:rPr>
              <a:t> </a:t>
            </a:r>
            <a:r>
              <a:rPr lang="en-US" altLang="ja-JP" sz="2112" dirty="0" err="1">
                <a:solidFill>
                  <a:prstClr val="black"/>
                </a:solidFill>
                <a:latin typeface="BIZ UDPゴシック" panose="020B0400000000000000" pitchFamily="50" charset="-128"/>
                <a:ea typeface="BIZ UDPゴシック" panose="020B0400000000000000" pitchFamily="50" charset="-128"/>
              </a:rPr>
              <a:t>Kehidupan</a:t>
            </a:r>
            <a:r>
              <a:rPr lang="en-US" altLang="ja-JP" sz="2112" dirty="0">
                <a:solidFill>
                  <a:prstClr val="black"/>
                </a:solidFill>
                <a:latin typeface="BIZ UDPゴシック" panose="020B0400000000000000" pitchFamily="50" charset="-128"/>
                <a:ea typeface="BIZ UDPゴシック" panose="020B0400000000000000" pitchFamily="50" charset="-128"/>
              </a:rPr>
              <a:t> Orang Asing di Kochi (</a:t>
            </a:r>
            <a:r>
              <a:rPr lang="en-US" altLang="ja-JP" sz="2112" dirty="0" err="1">
                <a:solidFill>
                  <a:prstClr val="black"/>
                </a:solidFill>
                <a:latin typeface="BIZ UDPゴシック" panose="020B0400000000000000" pitchFamily="50" charset="-128"/>
                <a:ea typeface="BIZ UDPゴシック" panose="020B0400000000000000" pitchFamily="50" charset="-128"/>
              </a:rPr>
              <a:t>Kocoforre</a:t>
            </a:r>
            <a:r>
              <a:rPr lang="en-US" altLang="ja-JP" sz="2112" dirty="0">
                <a:solidFill>
                  <a:prstClr val="black"/>
                </a:solidFill>
                <a:latin typeface="BIZ UDPゴシック" panose="020B0400000000000000" pitchFamily="50" charset="-128"/>
                <a:ea typeface="BIZ UDPゴシック" panose="020B0400000000000000" pitchFamily="50" charset="-128"/>
              </a:rPr>
              <a:t>)</a:t>
            </a:r>
            <a:r>
              <a:rPr lang="ja-JP" altLang="en-US" sz="2112" dirty="0">
                <a:solidFill>
                  <a:prstClr val="black"/>
                </a:solidFill>
                <a:latin typeface="BIZ UDPゴシック" panose="020B0400000000000000" pitchFamily="50" charset="-128"/>
                <a:ea typeface="BIZ UDPゴシック" panose="020B0400000000000000" pitchFamily="50" charset="-128"/>
              </a:rPr>
              <a:t>　　</a:t>
            </a:r>
            <a:r>
              <a:rPr kumimoji="1" lang="en-US" altLang="ja-JP" sz="2112" dirty="0">
                <a:solidFill>
                  <a:prstClr val="black"/>
                </a:solidFill>
                <a:latin typeface="BIZ UDPゴシック" panose="020B0400000000000000" pitchFamily="50" charset="-128"/>
                <a:ea typeface="BIZ UDPゴシック" panose="020B0400000000000000" pitchFamily="50" charset="-128"/>
              </a:rPr>
              <a:t>【</a:t>
            </a:r>
            <a:r>
              <a:rPr kumimoji="1" lang="en-US" altLang="ja-JP" sz="2112" dirty="0" err="1">
                <a:solidFill>
                  <a:prstClr val="black"/>
                </a:solidFill>
                <a:latin typeface="BIZ UDPゴシック" panose="020B0400000000000000" pitchFamily="50" charset="-128"/>
                <a:ea typeface="BIZ UDPゴシック" panose="020B0400000000000000" pitchFamily="50" charset="-128"/>
              </a:rPr>
              <a:t>Pendukung</a:t>
            </a:r>
            <a:r>
              <a:rPr kumimoji="1" lang="en-US" altLang="ja-JP" sz="2112" dirty="0">
                <a:solidFill>
                  <a:prstClr val="black"/>
                </a:solidFill>
                <a:latin typeface="BIZ UDPゴシック" panose="020B0400000000000000" pitchFamily="50" charset="-128"/>
                <a:ea typeface="BIZ UDPゴシック" panose="020B0400000000000000" pitchFamily="50" charset="-128"/>
              </a:rPr>
              <a:t>】</a:t>
            </a:r>
            <a:r>
              <a:rPr kumimoji="1" lang="ja-JP" altLang="en-US" sz="2112" dirty="0">
                <a:solidFill>
                  <a:prstClr val="black"/>
                </a:solidFill>
                <a:latin typeface="BIZ UDPゴシック" panose="020B0400000000000000" pitchFamily="50" charset="-128"/>
                <a:ea typeface="BIZ UDPゴシック" panose="020B0400000000000000" pitchFamily="50" charset="-128"/>
              </a:rPr>
              <a:t>　 </a:t>
            </a:r>
            <a:r>
              <a:rPr kumimoji="1" lang="en-US" altLang="ja-JP" sz="2112" dirty="0">
                <a:solidFill>
                  <a:prstClr val="black"/>
                </a:solidFill>
                <a:latin typeface="BIZ UDPゴシック" panose="020B0400000000000000" pitchFamily="50" charset="-128"/>
                <a:ea typeface="BIZ UDPゴシック" panose="020B0400000000000000" pitchFamily="50" charset="-128"/>
              </a:rPr>
              <a:t>Kota Konan</a:t>
            </a:r>
          </a:p>
        </p:txBody>
      </p:sp>
      <p:sp>
        <p:nvSpPr>
          <p:cNvPr id="28" name="雲 27">
            <a:extLst>
              <a:ext uri="{FF2B5EF4-FFF2-40B4-BE49-F238E27FC236}">
                <a16:creationId xmlns:a16="http://schemas.microsoft.com/office/drawing/2014/main" id="{A3AF75BA-03B7-7F3B-382C-EE2A1634FFB5}"/>
              </a:ext>
            </a:extLst>
          </p:cNvPr>
          <p:cNvSpPr/>
          <p:nvPr/>
        </p:nvSpPr>
        <p:spPr>
          <a:xfrm>
            <a:off x="9559061" y="616619"/>
            <a:ext cx="4820172" cy="1629437"/>
          </a:xfrm>
          <a:prstGeom prst="cloud">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774994"/>
            <a:endParaRPr kumimoji="1" lang="ja-JP" altLang="en-US" sz="5071" b="1" dirty="0">
              <a:solidFill>
                <a:srgbClr val="C00000"/>
              </a:solidFill>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E7FDC691-6235-CF15-6DCD-30D15A5CF3F8}"/>
              </a:ext>
            </a:extLst>
          </p:cNvPr>
          <p:cNvSpPr txBox="1"/>
          <p:nvPr/>
        </p:nvSpPr>
        <p:spPr>
          <a:xfrm>
            <a:off x="10496097" y="797525"/>
            <a:ext cx="3883136" cy="1366784"/>
          </a:xfrm>
          <a:prstGeom prst="rect">
            <a:avLst/>
          </a:prstGeom>
          <a:noFill/>
        </p:spPr>
        <p:txBody>
          <a:bodyPr wrap="square" rtlCol="0">
            <a:spAutoFit/>
          </a:bodyPr>
          <a:lstStyle/>
          <a:p>
            <a:pPr defTabSz="774994"/>
            <a:r>
              <a:rPr kumimoji="1" lang="en-US" altLang="ja-JP" sz="4141" b="1" dirty="0">
                <a:solidFill>
                  <a:srgbClr val="F79646">
                    <a:lumMod val="50000"/>
                  </a:srgbClr>
                </a:solidFill>
                <a:latin typeface="BIZ UDPゴシック" panose="020B0400000000000000" pitchFamily="50" charset="-128"/>
                <a:ea typeface="BIZ UDPゴシック" panose="020B0400000000000000" pitchFamily="50" charset="-128"/>
              </a:rPr>
              <a:t>Di Kota Konan</a:t>
            </a:r>
            <a:endParaRPr kumimoji="1" lang="ja-JP" altLang="en-US" sz="5071" b="1" dirty="0">
              <a:solidFill>
                <a:srgbClr val="F79646">
                  <a:lumMod val="50000"/>
                </a:srgbClr>
              </a:solidFill>
              <a:latin typeface="BIZ UDPゴシック" panose="020B0400000000000000" pitchFamily="50" charset="-128"/>
              <a:ea typeface="BIZ UDPゴシック" panose="020B0400000000000000" pitchFamily="50" charset="-128"/>
            </a:endParaRPr>
          </a:p>
        </p:txBody>
      </p:sp>
      <p:sp>
        <p:nvSpPr>
          <p:cNvPr id="13" name="object 13"/>
          <p:cNvSpPr/>
          <p:nvPr/>
        </p:nvSpPr>
        <p:spPr>
          <a:xfrm>
            <a:off x="10726099" y="8249864"/>
            <a:ext cx="3152231" cy="1280789"/>
          </a:xfrm>
          <a:custGeom>
            <a:avLst/>
            <a:gdLst/>
            <a:ahLst/>
            <a:cxnLst/>
            <a:rect l="l" t="t" r="r" b="b"/>
            <a:pathLst>
              <a:path w="1609725" h="654050">
                <a:moveTo>
                  <a:pt x="1577975" y="0"/>
                </a:moveTo>
                <a:lnTo>
                  <a:pt x="31750" y="0"/>
                </a:lnTo>
                <a:lnTo>
                  <a:pt x="19389" y="2496"/>
                </a:lnTo>
                <a:lnTo>
                  <a:pt x="9297" y="9302"/>
                </a:lnTo>
                <a:lnTo>
                  <a:pt x="2494" y="19395"/>
                </a:lnTo>
                <a:lnTo>
                  <a:pt x="0" y="31750"/>
                </a:lnTo>
                <a:lnTo>
                  <a:pt x="0" y="622300"/>
                </a:lnTo>
                <a:lnTo>
                  <a:pt x="2494" y="634654"/>
                </a:lnTo>
                <a:lnTo>
                  <a:pt x="9297" y="644747"/>
                </a:lnTo>
                <a:lnTo>
                  <a:pt x="19389" y="651553"/>
                </a:lnTo>
                <a:lnTo>
                  <a:pt x="31750" y="654050"/>
                </a:lnTo>
                <a:lnTo>
                  <a:pt x="1577975" y="654050"/>
                </a:lnTo>
                <a:lnTo>
                  <a:pt x="1590329" y="651553"/>
                </a:lnTo>
                <a:lnTo>
                  <a:pt x="1600422" y="644747"/>
                </a:lnTo>
                <a:lnTo>
                  <a:pt x="1607228" y="634654"/>
                </a:lnTo>
                <a:lnTo>
                  <a:pt x="1609725" y="622300"/>
                </a:lnTo>
                <a:lnTo>
                  <a:pt x="1609725" y="615950"/>
                </a:lnTo>
                <a:lnTo>
                  <a:pt x="38100" y="615950"/>
                </a:lnTo>
                <a:lnTo>
                  <a:pt x="38100" y="38100"/>
                </a:lnTo>
                <a:lnTo>
                  <a:pt x="1609725" y="38100"/>
                </a:lnTo>
                <a:lnTo>
                  <a:pt x="1609725" y="31750"/>
                </a:lnTo>
                <a:lnTo>
                  <a:pt x="1607228" y="19395"/>
                </a:lnTo>
                <a:lnTo>
                  <a:pt x="1600422" y="9302"/>
                </a:lnTo>
                <a:lnTo>
                  <a:pt x="1590329" y="2496"/>
                </a:lnTo>
                <a:lnTo>
                  <a:pt x="1577975" y="0"/>
                </a:lnTo>
                <a:close/>
              </a:path>
              <a:path w="1609725" h="654050">
                <a:moveTo>
                  <a:pt x="1609725" y="38100"/>
                </a:moveTo>
                <a:lnTo>
                  <a:pt x="1571625" y="38100"/>
                </a:lnTo>
                <a:lnTo>
                  <a:pt x="1571625" y="615950"/>
                </a:lnTo>
                <a:lnTo>
                  <a:pt x="1609725" y="615950"/>
                </a:lnTo>
                <a:lnTo>
                  <a:pt x="1609725" y="38100"/>
                </a:lnTo>
                <a:close/>
              </a:path>
              <a:path w="1609725" h="654050">
                <a:moveTo>
                  <a:pt x="1558925" y="50800"/>
                </a:moveTo>
                <a:lnTo>
                  <a:pt x="50800" y="50800"/>
                </a:lnTo>
                <a:lnTo>
                  <a:pt x="50800" y="603250"/>
                </a:lnTo>
                <a:lnTo>
                  <a:pt x="1558925" y="603250"/>
                </a:lnTo>
                <a:lnTo>
                  <a:pt x="1558925" y="590550"/>
                </a:lnTo>
                <a:lnTo>
                  <a:pt x="63500" y="590550"/>
                </a:lnTo>
                <a:lnTo>
                  <a:pt x="63500" y="63500"/>
                </a:lnTo>
                <a:lnTo>
                  <a:pt x="1558925" y="63500"/>
                </a:lnTo>
                <a:lnTo>
                  <a:pt x="1558925" y="50800"/>
                </a:lnTo>
                <a:close/>
              </a:path>
              <a:path w="1609725" h="654050">
                <a:moveTo>
                  <a:pt x="1558925" y="63500"/>
                </a:moveTo>
                <a:lnTo>
                  <a:pt x="1546225" y="63500"/>
                </a:lnTo>
                <a:lnTo>
                  <a:pt x="1546225" y="590550"/>
                </a:lnTo>
                <a:lnTo>
                  <a:pt x="1558925" y="590550"/>
                </a:lnTo>
                <a:lnTo>
                  <a:pt x="1558925" y="63500"/>
                </a:lnTo>
                <a:close/>
              </a:path>
            </a:pathLst>
          </a:custGeom>
          <a:solidFill>
            <a:schemeClr val="tx1">
              <a:lumMod val="85000"/>
              <a:lumOff val="15000"/>
            </a:schemeClr>
          </a:solidFill>
        </p:spPr>
        <p:txBody>
          <a:bodyPr wrap="square" lIns="0" tIns="0" rIns="0" bIns="0" rtlCol="0"/>
          <a:lstStyle/>
          <a:p>
            <a:pPr defTabSz="774994"/>
            <a:endParaRPr sz="1385">
              <a:solidFill>
                <a:prstClr val="black"/>
              </a:solidFill>
              <a:latin typeface="Calibri"/>
            </a:endParaRPr>
          </a:p>
        </p:txBody>
      </p:sp>
      <p:sp>
        <p:nvSpPr>
          <p:cNvPr id="14" name="object 14"/>
          <p:cNvSpPr txBox="1"/>
          <p:nvPr/>
        </p:nvSpPr>
        <p:spPr>
          <a:xfrm>
            <a:off x="10941438" y="8378618"/>
            <a:ext cx="2601368" cy="904220"/>
          </a:xfrm>
          <a:prstGeom prst="rect">
            <a:avLst/>
          </a:prstGeom>
        </p:spPr>
        <p:txBody>
          <a:bodyPr vert="horz" wrap="square" lIns="0" tIns="59688" rIns="0" bIns="0" rtlCol="0">
            <a:spAutoFit/>
          </a:bodyPr>
          <a:lstStyle/>
          <a:p>
            <a:pPr algn="ctr" defTabSz="774994">
              <a:spcBef>
                <a:spcPts val="470"/>
              </a:spcBef>
            </a:pPr>
            <a:r>
              <a:rPr lang="en-US" sz="2742" spc="127" dirty="0" err="1">
                <a:solidFill>
                  <a:prstClr val="black"/>
                </a:solidFill>
                <a:latin typeface="MS PGothic"/>
                <a:cs typeface="MS PGothic"/>
              </a:rPr>
              <a:t>Formulir</a:t>
            </a:r>
            <a:r>
              <a:rPr lang="en-US" sz="2742" spc="127" dirty="0">
                <a:solidFill>
                  <a:prstClr val="black"/>
                </a:solidFill>
                <a:latin typeface="MS PGothic"/>
                <a:cs typeface="MS PGothic"/>
              </a:rPr>
              <a:t> </a:t>
            </a:r>
            <a:r>
              <a:rPr lang="en-US" sz="2742" spc="127" dirty="0" err="1">
                <a:solidFill>
                  <a:prstClr val="black"/>
                </a:solidFill>
                <a:latin typeface="MS PGothic"/>
                <a:cs typeface="MS PGothic"/>
              </a:rPr>
              <a:t>Pendaftaran</a:t>
            </a:r>
            <a:endParaRPr sz="2742" dirty="0">
              <a:solidFill>
                <a:prstClr val="black"/>
              </a:solidFill>
              <a:latin typeface="MS PGothic"/>
              <a:cs typeface="MS PGothic"/>
            </a:endParaRPr>
          </a:p>
        </p:txBody>
      </p:sp>
      <p:grpSp>
        <p:nvGrpSpPr>
          <p:cNvPr id="17" name="object 23">
            <a:extLst>
              <a:ext uri="{FF2B5EF4-FFF2-40B4-BE49-F238E27FC236}">
                <a16:creationId xmlns:a16="http://schemas.microsoft.com/office/drawing/2014/main" id="{42E18DE8-ABBA-F14E-30BB-0ACD0A50B7BF}"/>
              </a:ext>
            </a:extLst>
          </p:cNvPr>
          <p:cNvGrpSpPr/>
          <p:nvPr/>
        </p:nvGrpSpPr>
        <p:grpSpPr>
          <a:xfrm>
            <a:off x="4432560" y="4854354"/>
            <a:ext cx="4632783" cy="2644358"/>
            <a:chOff x="297106" y="3465610"/>
            <a:chExt cx="4042410" cy="963930"/>
          </a:xfrm>
          <a:solidFill>
            <a:schemeClr val="accent1">
              <a:lumMod val="20000"/>
              <a:lumOff val="80000"/>
            </a:schemeClr>
          </a:solidFill>
        </p:grpSpPr>
        <p:sp>
          <p:nvSpPr>
            <p:cNvPr id="18" name="object 24">
              <a:extLst>
                <a:ext uri="{FF2B5EF4-FFF2-40B4-BE49-F238E27FC236}">
                  <a16:creationId xmlns:a16="http://schemas.microsoft.com/office/drawing/2014/main" id="{628B5847-C7EB-C71D-396C-F7AF7E27487B}"/>
                </a:ext>
              </a:extLst>
            </p:cNvPr>
            <p:cNvSpPr/>
            <p:nvPr/>
          </p:nvSpPr>
          <p:spPr>
            <a:xfrm>
              <a:off x="297106" y="3465610"/>
              <a:ext cx="4042410" cy="963930"/>
            </a:xfrm>
            <a:custGeom>
              <a:avLst/>
              <a:gdLst/>
              <a:ahLst/>
              <a:cxnLst/>
              <a:rect l="l" t="t" r="r" b="b"/>
              <a:pathLst>
                <a:path w="4042410" h="963929">
                  <a:moveTo>
                    <a:pt x="3565091" y="963898"/>
                  </a:moveTo>
                  <a:lnTo>
                    <a:pt x="472091" y="948811"/>
                  </a:lnTo>
                  <a:lnTo>
                    <a:pt x="425213" y="946261"/>
                  </a:lnTo>
                  <a:lnTo>
                    <a:pt x="379152" y="939158"/>
                  </a:lnTo>
                  <a:lnTo>
                    <a:pt x="334217" y="927632"/>
                  </a:lnTo>
                  <a:lnTo>
                    <a:pt x="290720" y="911814"/>
                  </a:lnTo>
                  <a:lnTo>
                    <a:pt x="248971" y="891833"/>
                  </a:lnTo>
                  <a:lnTo>
                    <a:pt x="209279" y="867822"/>
                  </a:lnTo>
                  <a:lnTo>
                    <a:pt x="171957" y="839909"/>
                  </a:lnTo>
                  <a:lnTo>
                    <a:pt x="137313" y="808225"/>
                  </a:lnTo>
                  <a:lnTo>
                    <a:pt x="105969" y="773274"/>
                  </a:lnTo>
                  <a:lnTo>
                    <a:pt x="78421" y="735681"/>
                  </a:lnTo>
                  <a:lnTo>
                    <a:pt x="54798" y="695757"/>
                  </a:lnTo>
                  <a:lnTo>
                    <a:pt x="35226" y="653815"/>
                  </a:lnTo>
                  <a:lnTo>
                    <a:pt x="19833" y="610165"/>
                  </a:lnTo>
                  <a:lnTo>
                    <a:pt x="8746" y="565120"/>
                  </a:lnTo>
                  <a:lnTo>
                    <a:pt x="2092" y="518992"/>
                  </a:lnTo>
                  <a:lnTo>
                    <a:pt x="0" y="472091"/>
                  </a:lnTo>
                  <a:lnTo>
                    <a:pt x="2550" y="425213"/>
                  </a:lnTo>
                  <a:lnTo>
                    <a:pt x="9653" y="379152"/>
                  </a:lnTo>
                  <a:lnTo>
                    <a:pt x="21179" y="334218"/>
                  </a:lnTo>
                  <a:lnTo>
                    <a:pt x="36997" y="290720"/>
                  </a:lnTo>
                  <a:lnTo>
                    <a:pt x="56977" y="248971"/>
                  </a:lnTo>
                  <a:lnTo>
                    <a:pt x="80989" y="209280"/>
                  </a:lnTo>
                  <a:lnTo>
                    <a:pt x="108902" y="171957"/>
                  </a:lnTo>
                  <a:lnTo>
                    <a:pt x="140586" y="137314"/>
                  </a:lnTo>
                  <a:lnTo>
                    <a:pt x="175537" y="105969"/>
                  </a:lnTo>
                  <a:lnTo>
                    <a:pt x="213130" y="78421"/>
                  </a:lnTo>
                  <a:lnTo>
                    <a:pt x="253054" y="54798"/>
                  </a:lnTo>
                  <a:lnTo>
                    <a:pt x="294996" y="35226"/>
                  </a:lnTo>
                  <a:lnTo>
                    <a:pt x="338645" y="19833"/>
                  </a:lnTo>
                  <a:lnTo>
                    <a:pt x="383690" y="8746"/>
                  </a:lnTo>
                  <a:lnTo>
                    <a:pt x="429819" y="2092"/>
                  </a:lnTo>
                  <a:lnTo>
                    <a:pt x="476719" y="0"/>
                  </a:lnTo>
                  <a:lnTo>
                    <a:pt x="3569720" y="15086"/>
                  </a:lnTo>
                  <a:lnTo>
                    <a:pt x="3616598" y="17636"/>
                  </a:lnTo>
                  <a:lnTo>
                    <a:pt x="3662659" y="24740"/>
                  </a:lnTo>
                  <a:lnTo>
                    <a:pt x="3707594" y="36266"/>
                  </a:lnTo>
                  <a:lnTo>
                    <a:pt x="3751091" y="52084"/>
                  </a:lnTo>
                  <a:lnTo>
                    <a:pt x="3792840" y="72064"/>
                  </a:lnTo>
                  <a:lnTo>
                    <a:pt x="3832532" y="96076"/>
                  </a:lnTo>
                  <a:lnTo>
                    <a:pt x="3869854" y="123989"/>
                  </a:lnTo>
                  <a:lnTo>
                    <a:pt x="3904498" y="155673"/>
                  </a:lnTo>
                  <a:lnTo>
                    <a:pt x="3935842" y="190624"/>
                  </a:lnTo>
                  <a:lnTo>
                    <a:pt x="3963390" y="228217"/>
                  </a:lnTo>
                  <a:lnTo>
                    <a:pt x="3987013" y="268140"/>
                  </a:lnTo>
                  <a:lnTo>
                    <a:pt x="4006585" y="310083"/>
                  </a:lnTo>
                  <a:lnTo>
                    <a:pt x="4021978" y="353732"/>
                  </a:lnTo>
                  <a:lnTo>
                    <a:pt x="4033065" y="398777"/>
                  </a:lnTo>
                  <a:lnTo>
                    <a:pt x="4039719" y="444906"/>
                  </a:lnTo>
                  <a:lnTo>
                    <a:pt x="4041811" y="491806"/>
                  </a:lnTo>
                  <a:lnTo>
                    <a:pt x="4039261" y="538684"/>
                  </a:lnTo>
                  <a:lnTo>
                    <a:pt x="4032158" y="584745"/>
                  </a:lnTo>
                  <a:lnTo>
                    <a:pt x="4020632" y="629680"/>
                  </a:lnTo>
                  <a:lnTo>
                    <a:pt x="4004814" y="673177"/>
                  </a:lnTo>
                  <a:lnTo>
                    <a:pt x="3984834" y="714927"/>
                  </a:lnTo>
                  <a:lnTo>
                    <a:pt x="3960822" y="754618"/>
                  </a:lnTo>
                  <a:lnTo>
                    <a:pt x="3932909" y="791940"/>
                  </a:lnTo>
                  <a:lnTo>
                    <a:pt x="3901225" y="826584"/>
                  </a:lnTo>
                  <a:lnTo>
                    <a:pt x="3866274" y="857928"/>
                  </a:lnTo>
                  <a:lnTo>
                    <a:pt x="3828681" y="885476"/>
                  </a:lnTo>
                  <a:lnTo>
                    <a:pt x="3788757" y="909099"/>
                  </a:lnTo>
                  <a:lnTo>
                    <a:pt x="3746815" y="928672"/>
                  </a:lnTo>
                  <a:lnTo>
                    <a:pt x="3703165" y="944065"/>
                  </a:lnTo>
                  <a:lnTo>
                    <a:pt x="3658121" y="955152"/>
                  </a:lnTo>
                  <a:lnTo>
                    <a:pt x="3611992" y="961805"/>
                  </a:lnTo>
                  <a:lnTo>
                    <a:pt x="3565091" y="963898"/>
                  </a:lnTo>
                  <a:close/>
                </a:path>
              </a:pathLst>
            </a:custGeom>
            <a:grpFill/>
            <a:ln>
              <a:solidFill>
                <a:schemeClr val="tx1"/>
              </a:solidFill>
            </a:ln>
          </p:spPr>
          <p:txBody>
            <a:bodyPr wrap="square" lIns="0" tIns="0" rIns="0" bIns="0" rtlCol="0"/>
            <a:lstStyle/>
            <a:p>
              <a:endParaRPr dirty="0"/>
            </a:p>
          </p:txBody>
        </p:sp>
        <p:sp>
          <p:nvSpPr>
            <p:cNvPr id="32" name="object 25">
              <a:extLst>
                <a:ext uri="{FF2B5EF4-FFF2-40B4-BE49-F238E27FC236}">
                  <a16:creationId xmlns:a16="http://schemas.microsoft.com/office/drawing/2014/main" id="{71397A55-C131-500F-49F4-E0E8F0A19F77}"/>
                </a:ext>
              </a:extLst>
            </p:cNvPr>
            <p:cNvSpPr/>
            <p:nvPr/>
          </p:nvSpPr>
          <p:spPr>
            <a:xfrm>
              <a:off x="447027" y="3851947"/>
              <a:ext cx="38735" cy="238760"/>
            </a:xfrm>
            <a:custGeom>
              <a:avLst/>
              <a:gdLst/>
              <a:ahLst/>
              <a:cxnLst/>
              <a:rect l="l" t="t" r="r" b="b"/>
              <a:pathLst>
                <a:path w="38734" h="238760">
                  <a:moveTo>
                    <a:pt x="38112" y="216636"/>
                  </a:moveTo>
                  <a:lnTo>
                    <a:pt x="21590" y="200101"/>
                  </a:lnTo>
                  <a:lnTo>
                    <a:pt x="16535" y="200101"/>
                  </a:lnTo>
                  <a:lnTo>
                    <a:pt x="0" y="216636"/>
                  </a:lnTo>
                  <a:lnTo>
                    <a:pt x="0" y="221691"/>
                  </a:lnTo>
                  <a:lnTo>
                    <a:pt x="16535" y="238213"/>
                  </a:lnTo>
                  <a:lnTo>
                    <a:pt x="21590" y="238213"/>
                  </a:lnTo>
                  <a:lnTo>
                    <a:pt x="38112" y="221691"/>
                  </a:lnTo>
                  <a:lnTo>
                    <a:pt x="38112" y="219163"/>
                  </a:lnTo>
                  <a:lnTo>
                    <a:pt x="38112" y="216636"/>
                  </a:lnTo>
                  <a:close/>
                </a:path>
                <a:path w="38734" h="238760">
                  <a:moveTo>
                    <a:pt x="38112" y="16535"/>
                  </a:moveTo>
                  <a:lnTo>
                    <a:pt x="21590" y="0"/>
                  </a:lnTo>
                  <a:lnTo>
                    <a:pt x="16535" y="0"/>
                  </a:lnTo>
                  <a:lnTo>
                    <a:pt x="0" y="16535"/>
                  </a:lnTo>
                  <a:lnTo>
                    <a:pt x="0" y="21590"/>
                  </a:lnTo>
                  <a:lnTo>
                    <a:pt x="16535" y="38125"/>
                  </a:lnTo>
                  <a:lnTo>
                    <a:pt x="21590" y="38125"/>
                  </a:lnTo>
                  <a:lnTo>
                    <a:pt x="38112" y="21590"/>
                  </a:lnTo>
                  <a:lnTo>
                    <a:pt x="38112" y="19062"/>
                  </a:lnTo>
                  <a:lnTo>
                    <a:pt x="38112" y="16535"/>
                  </a:lnTo>
                  <a:close/>
                </a:path>
              </a:pathLst>
            </a:custGeom>
            <a:grpFill/>
            <a:ln>
              <a:solidFill>
                <a:schemeClr val="tx1"/>
              </a:solidFill>
            </a:ln>
          </p:spPr>
          <p:txBody>
            <a:bodyPr wrap="square" lIns="0" tIns="0" rIns="0" bIns="0" rtlCol="0"/>
            <a:lstStyle/>
            <a:p>
              <a:endParaRPr/>
            </a:p>
          </p:txBody>
        </p:sp>
      </p:grpSp>
      <p:sp>
        <p:nvSpPr>
          <p:cNvPr id="33" name="object 33">
            <a:extLst>
              <a:ext uri="{FF2B5EF4-FFF2-40B4-BE49-F238E27FC236}">
                <a16:creationId xmlns:a16="http://schemas.microsoft.com/office/drawing/2014/main" id="{49F11EC7-F9E2-6D14-F478-01DA45D24D11}"/>
              </a:ext>
            </a:extLst>
          </p:cNvPr>
          <p:cNvSpPr txBox="1"/>
          <p:nvPr/>
        </p:nvSpPr>
        <p:spPr>
          <a:xfrm>
            <a:off x="4918787" y="5647282"/>
            <a:ext cx="3660328" cy="490519"/>
          </a:xfrm>
          <a:prstGeom prst="rect">
            <a:avLst/>
          </a:prstGeom>
        </p:spPr>
        <p:txBody>
          <a:bodyPr vert="horz" wrap="square" lIns="0" tIns="13335" rIns="0" bIns="0" rtlCol="0">
            <a:spAutoFit/>
          </a:bodyPr>
          <a:lstStyle/>
          <a:p>
            <a:pPr marL="12700">
              <a:lnSpc>
                <a:spcPct val="100000"/>
              </a:lnSpc>
              <a:spcBef>
                <a:spcPts val="105"/>
              </a:spcBef>
              <a:tabLst>
                <a:tab pos="1192530" algn="l"/>
                <a:tab pos="1590040" algn="l"/>
              </a:tabLst>
            </a:pPr>
            <a:endParaRPr sz="700" b="1" dirty="0">
              <a:latin typeface="Yu Gothic"/>
              <a:cs typeface="Yu Gothic"/>
            </a:endParaRPr>
          </a:p>
          <a:p>
            <a:pPr marL="13335">
              <a:lnSpc>
                <a:spcPct val="100000"/>
              </a:lnSpc>
              <a:spcBef>
                <a:spcPts val="20"/>
              </a:spcBef>
            </a:pPr>
            <a:r>
              <a:rPr lang="en-US" sz="1200" b="1" dirty="0" err="1">
                <a:latin typeface="Yu Gothic"/>
                <a:cs typeface="Yu Gothic"/>
              </a:rPr>
              <a:t>Pendaftaran</a:t>
            </a:r>
            <a:r>
              <a:rPr lang="en-US" sz="1200" b="1" dirty="0">
                <a:latin typeface="Yu Gothic"/>
                <a:cs typeface="Yu Gothic"/>
              </a:rPr>
              <a:t> </a:t>
            </a:r>
            <a:r>
              <a:rPr lang="en-US" sz="1200" b="1" dirty="0" err="1">
                <a:latin typeface="Yu Gothic"/>
                <a:cs typeface="Yu Gothic"/>
              </a:rPr>
              <a:t>Konsultasi</a:t>
            </a:r>
            <a:endParaRPr lang="en-US" sz="1200" b="1" dirty="0">
              <a:latin typeface="Yu Gothic"/>
              <a:cs typeface="Yu Gothic"/>
            </a:endParaRPr>
          </a:p>
          <a:p>
            <a:pPr marL="13335">
              <a:lnSpc>
                <a:spcPct val="100000"/>
              </a:lnSpc>
              <a:spcBef>
                <a:spcPts val="20"/>
              </a:spcBef>
            </a:pPr>
            <a:r>
              <a:rPr sz="1200" b="1" dirty="0">
                <a:latin typeface="Yu Gothic"/>
                <a:cs typeface="Yu Gothic"/>
              </a:rPr>
              <a:t> </a:t>
            </a:r>
            <a:r>
              <a:rPr lang="ja-JP" altLang="en-US" sz="1200" b="1" dirty="0">
                <a:latin typeface="Yu Gothic"/>
                <a:cs typeface="Yu Gothic"/>
              </a:rPr>
              <a:t>　　</a:t>
            </a:r>
            <a:r>
              <a:rPr sz="1200" b="1" dirty="0">
                <a:latin typeface="Yu Gothic"/>
                <a:cs typeface="Yu Gothic"/>
              </a:rPr>
              <a:t>「 </a:t>
            </a:r>
            <a:r>
              <a:rPr sz="1200" b="1" spc="130" dirty="0">
                <a:latin typeface="Yu Gothic"/>
                <a:cs typeface="Yu Gothic"/>
              </a:rPr>
              <a:t>G</a:t>
            </a:r>
            <a:r>
              <a:rPr sz="1200" b="1" spc="60" dirty="0">
                <a:latin typeface="Yu Gothic"/>
                <a:cs typeface="Yu Gothic"/>
              </a:rPr>
              <a:t> </a:t>
            </a:r>
            <a:r>
              <a:rPr sz="1200" b="1" spc="140" dirty="0">
                <a:latin typeface="Yu Gothic"/>
                <a:cs typeface="Yu Gothic"/>
              </a:rPr>
              <a:t>o</a:t>
            </a:r>
            <a:r>
              <a:rPr sz="1200" b="1" spc="60" dirty="0">
                <a:latin typeface="Yu Gothic"/>
                <a:cs typeface="Yu Gothic"/>
              </a:rPr>
              <a:t> </a:t>
            </a:r>
            <a:r>
              <a:rPr sz="1200" b="1" spc="140" dirty="0">
                <a:latin typeface="Yu Gothic"/>
                <a:cs typeface="Yu Gothic"/>
              </a:rPr>
              <a:t>o</a:t>
            </a:r>
            <a:r>
              <a:rPr sz="1200" b="1" spc="60" dirty="0">
                <a:latin typeface="Yu Gothic"/>
                <a:cs typeface="Yu Gothic"/>
              </a:rPr>
              <a:t> </a:t>
            </a:r>
            <a:r>
              <a:rPr sz="1200" b="1" spc="140" dirty="0">
                <a:latin typeface="Yu Gothic"/>
                <a:cs typeface="Yu Gothic"/>
              </a:rPr>
              <a:t>g</a:t>
            </a:r>
            <a:r>
              <a:rPr sz="1200" b="1" spc="60" dirty="0">
                <a:latin typeface="Yu Gothic"/>
                <a:cs typeface="Yu Gothic"/>
              </a:rPr>
              <a:t> </a:t>
            </a:r>
            <a:r>
              <a:rPr sz="1200" b="1" dirty="0">
                <a:latin typeface="Yu Gothic"/>
                <a:cs typeface="Yu Gothic"/>
              </a:rPr>
              <a:t>l</a:t>
            </a:r>
            <a:r>
              <a:rPr sz="1200" b="1" spc="60" dirty="0">
                <a:latin typeface="Yu Gothic"/>
                <a:cs typeface="Yu Gothic"/>
              </a:rPr>
              <a:t> </a:t>
            </a:r>
            <a:r>
              <a:rPr sz="1200" b="1" spc="120" dirty="0">
                <a:latin typeface="Yu Gothic"/>
                <a:cs typeface="Yu Gothic"/>
              </a:rPr>
              <a:t>e</a:t>
            </a:r>
            <a:r>
              <a:rPr sz="1200" b="1" spc="30" dirty="0">
                <a:latin typeface="Yu Gothic"/>
                <a:cs typeface="Yu Gothic"/>
              </a:rPr>
              <a:t> </a:t>
            </a:r>
            <a:r>
              <a:rPr lang="en-US" sz="1200" b="1" spc="30" dirty="0">
                <a:latin typeface="Yu Gothic"/>
                <a:cs typeface="Yu Gothic"/>
              </a:rPr>
              <a:t> Form</a:t>
            </a:r>
            <a:r>
              <a:rPr sz="1200" b="1" spc="30" dirty="0">
                <a:latin typeface="Yu Gothic"/>
                <a:cs typeface="Yu Gothic"/>
              </a:rPr>
              <a:t>」</a:t>
            </a:r>
            <a:r>
              <a:rPr lang="ja-JP" altLang="en-US" sz="1200" b="1" spc="30" dirty="0">
                <a:latin typeface="Yu Gothic"/>
                <a:cs typeface="Yu Gothic"/>
              </a:rPr>
              <a:t>　</a:t>
            </a:r>
            <a:endParaRPr sz="1200" b="1" dirty="0">
              <a:latin typeface="Yu Gothic"/>
              <a:cs typeface="Yu Gothic"/>
            </a:endParaRPr>
          </a:p>
        </p:txBody>
      </p:sp>
      <p:sp>
        <p:nvSpPr>
          <p:cNvPr id="34" name="object 34">
            <a:extLst>
              <a:ext uri="{FF2B5EF4-FFF2-40B4-BE49-F238E27FC236}">
                <a16:creationId xmlns:a16="http://schemas.microsoft.com/office/drawing/2014/main" id="{ACEBAC6F-3231-3EA1-2DB7-BAA03543D772}"/>
              </a:ext>
            </a:extLst>
          </p:cNvPr>
          <p:cNvSpPr txBox="1"/>
          <p:nvPr/>
        </p:nvSpPr>
        <p:spPr>
          <a:xfrm>
            <a:off x="4856859" y="6316730"/>
            <a:ext cx="4199802" cy="1346715"/>
          </a:xfrm>
          <a:prstGeom prst="rect">
            <a:avLst/>
          </a:prstGeom>
        </p:spPr>
        <p:txBody>
          <a:bodyPr vert="horz" wrap="square" lIns="0" tIns="27940" rIns="0" bIns="0" rtlCol="0">
            <a:spAutoFit/>
          </a:bodyPr>
          <a:lstStyle/>
          <a:p>
            <a:pPr marL="50800">
              <a:lnSpc>
                <a:spcPts val="2100"/>
              </a:lnSpc>
            </a:pPr>
            <a:r>
              <a:rPr lang="en-US" sz="1400" b="1" dirty="0">
                <a:latin typeface="Yu Gothic"/>
                <a:cs typeface="Yu Gothic"/>
              </a:rPr>
              <a:t>Atau</a:t>
            </a:r>
            <a:r>
              <a:rPr sz="1400" b="1" dirty="0">
                <a:latin typeface="Yu Gothic"/>
                <a:cs typeface="Yu Gothic"/>
              </a:rPr>
              <a:t>、 「 </a:t>
            </a:r>
            <a:r>
              <a:rPr lang="en-US" sz="1400" b="1" dirty="0" err="1">
                <a:latin typeface="Yu Gothic"/>
                <a:cs typeface="Yu Gothic"/>
              </a:rPr>
              <a:t>Formulir</a:t>
            </a:r>
            <a:r>
              <a:rPr lang="en-US" sz="1400" b="1" dirty="0">
                <a:latin typeface="Yu Gothic"/>
                <a:cs typeface="Yu Gothic"/>
              </a:rPr>
              <a:t> </a:t>
            </a:r>
            <a:r>
              <a:rPr lang="en-US" sz="1400" b="1" dirty="0" err="1">
                <a:latin typeface="Yu Gothic"/>
                <a:cs typeface="Yu Gothic"/>
              </a:rPr>
              <a:t>pendaftaran</a:t>
            </a:r>
            <a:r>
              <a:rPr sz="1400" b="1" dirty="0">
                <a:latin typeface="Yu Gothic"/>
                <a:cs typeface="Yu Gothic"/>
              </a:rPr>
              <a:t>」 </a:t>
            </a:r>
            <a:r>
              <a:rPr lang="en-US" sz="1400" b="1" dirty="0" err="1">
                <a:latin typeface="Yu Gothic"/>
                <a:cs typeface="Yu Gothic"/>
              </a:rPr>
              <a:t>diisi</a:t>
            </a:r>
            <a:r>
              <a:rPr sz="1400" b="1" dirty="0">
                <a:latin typeface="Yu Gothic"/>
                <a:cs typeface="Yu Gothic"/>
              </a:rPr>
              <a:t> 、</a:t>
            </a:r>
            <a:endParaRPr lang="en-US" sz="1400" b="1" dirty="0">
              <a:latin typeface="Yu Gothic"/>
              <a:cs typeface="Yu Gothic"/>
            </a:endParaRPr>
          </a:p>
          <a:p>
            <a:pPr marL="50800">
              <a:lnSpc>
                <a:spcPts val="2100"/>
              </a:lnSpc>
            </a:pPr>
            <a:r>
              <a:rPr lang="en-US" altLang="ja-JP" sz="1400" b="1" u="sng" dirty="0" err="1">
                <a:solidFill>
                  <a:srgbClr val="FF0000"/>
                </a:solidFill>
                <a:latin typeface="Yu Gothic"/>
                <a:cs typeface="Yu Gothic"/>
              </a:rPr>
              <a:t>Sampai</a:t>
            </a:r>
            <a:r>
              <a:rPr lang="en-US" altLang="ja-JP" sz="1400" b="1" u="sng" dirty="0">
                <a:solidFill>
                  <a:srgbClr val="FF0000"/>
                </a:solidFill>
                <a:latin typeface="Yu Gothic"/>
                <a:cs typeface="Yu Gothic"/>
              </a:rPr>
              <a:t> Jumat, 17 July </a:t>
            </a:r>
            <a:r>
              <a:rPr lang="ja-JP" altLang="en-US" sz="1400" b="1" dirty="0">
                <a:latin typeface="Yu Gothic"/>
                <a:cs typeface="Yu Gothic"/>
              </a:rPr>
              <a:t>　</a:t>
            </a:r>
            <a:r>
              <a:rPr lang="en-US" altLang="ja-JP" sz="1400" b="1" dirty="0" err="1">
                <a:latin typeface="Yu Gothic"/>
                <a:cs typeface="Yu Gothic"/>
              </a:rPr>
              <a:t>silahkan</a:t>
            </a:r>
            <a:r>
              <a:rPr lang="en-US" altLang="ja-JP" sz="1400" b="1" dirty="0">
                <a:latin typeface="Yu Gothic"/>
                <a:cs typeface="Yu Gothic"/>
              </a:rPr>
              <a:t> daftar di </a:t>
            </a:r>
            <a:r>
              <a:rPr lang="en-US" altLang="ja-JP" sz="1400" b="1" spc="50" dirty="0">
                <a:latin typeface="Yu Gothic"/>
                <a:cs typeface="Yu Gothic"/>
              </a:rPr>
              <a:t>Email</a:t>
            </a:r>
            <a:r>
              <a:rPr lang="ja-JP" altLang="en-US" sz="1400" b="1" spc="50" dirty="0">
                <a:latin typeface="Yu Gothic"/>
                <a:cs typeface="Yu Gothic"/>
              </a:rPr>
              <a:t> 、 </a:t>
            </a:r>
            <a:r>
              <a:rPr lang="en-US" altLang="ja-JP" sz="1400" b="1" dirty="0">
                <a:latin typeface="Yu Gothic"/>
                <a:cs typeface="Yu Gothic"/>
              </a:rPr>
              <a:t>F</a:t>
            </a:r>
            <a:r>
              <a:rPr lang="ja-JP" altLang="en-US" sz="1400" b="1" spc="5" dirty="0">
                <a:latin typeface="Yu Gothic"/>
                <a:cs typeface="Yu Gothic"/>
              </a:rPr>
              <a:t> </a:t>
            </a:r>
            <a:r>
              <a:rPr lang="en-US" altLang="ja-JP" sz="1400" b="1" spc="170" dirty="0">
                <a:latin typeface="Yu Gothic"/>
                <a:cs typeface="Yu Gothic"/>
              </a:rPr>
              <a:t>A</a:t>
            </a:r>
            <a:r>
              <a:rPr lang="ja-JP" altLang="en-US" sz="1400" b="1" spc="70" dirty="0">
                <a:latin typeface="Yu Gothic"/>
                <a:cs typeface="Yu Gothic"/>
              </a:rPr>
              <a:t> </a:t>
            </a:r>
            <a:r>
              <a:rPr lang="en-US" altLang="ja-JP" sz="1400" b="1" dirty="0">
                <a:latin typeface="Yu Gothic"/>
                <a:cs typeface="Yu Gothic"/>
              </a:rPr>
              <a:t>X</a:t>
            </a:r>
            <a:r>
              <a:rPr lang="ja-JP" altLang="en-US" sz="1400" b="1" spc="-5" dirty="0">
                <a:latin typeface="Yu Gothic"/>
                <a:cs typeface="Yu Gothic"/>
              </a:rPr>
              <a:t> 、</a:t>
            </a:r>
            <a:r>
              <a:rPr lang="en-US" altLang="ja-JP" sz="1400" b="1" spc="-5" dirty="0">
                <a:latin typeface="Yu Gothic"/>
                <a:cs typeface="Yu Gothic"/>
              </a:rPr>
              <a:t>Pos, </a:t>
            </a:r>
            <a:r>
              <a:rPr lang="en-US" altLang="ja-JP" sz="1400" b="1" spc="-5" dirty="0" err="1">
                <a:latin typeface="Yu Gothic"/>
                <a:cs typeface="Yu Gothic"/>
              </a:rPr>
              <a:t>secara</a:t>
            </a:r>
            <a:r>
              <a:rPr lang="en-US" altLang="ja-JP" sz="1400" b="1" spc="-5" dirty="0">
                <a:latin typeface="Yu Gothic"/>
                <a:cs typeface="Yu Gothic"/>
              </a:rPr>
              <a:t> </a:t>
            </a:r>
            <a:r>
              <a:rPr lang="en-US" altLang="ja-JP" sz="1400" b="1" spc="-5" dirty="0" err="1">
                <a:latin typeface="Yu Gothic"/>
                <a:cs typeface="Yu Gothic"/>
              </a:rPr>
              <a:t>langsung</a:t>
            </a:r>
            <a:r>
              <a:rPr lang="en-US" altLang="ja-JP" sz="1400" b="1" spc="-5" dirty="0">
                <a:latin typeface="Yu Gothic"/>
                <a:cs typeface="Yu Gothic"/>
              </a:rPr>
              <a:t> dan </a:t>
            </a:r>
            <a:r>
              <a:rPr lang="en-US" altLang="ja-JP" sz="1400" b="1" spc="-5" dirty="0" err="1">
                <a:latin typeface="Yu Gothic"/>
                <a:cs typeface="Yu Gothic"/>
              </a:rPr>
              <a:t>lainnya</a:t>
            </a:r>
            <a:endParaRPr lang="ja-JP" altLang="en-US" sz="1400" b="1" dirty="0">
              <a:latin typeface="Yu Gothic"/>
              <a:cs typeface="Yu Gothic"/>
            </a:endParaRPr>
          </a:p>
          <a:p>
            <a:pPr marL="50800">
              <a:lnSpc>
                <a:spcPts val="2100"/>
              </a:lnSpc>
            </a:pPr>
            <a:endParaRPr sz="1100" b="1" dirty="0">
              <a:latin typeface="Yu Gothic"/>
              <a:cs typeface="Yu Gothic"/>
            </a:endParaRPr>
          </a:p>
        </p:txBody>
      </p:sp>
      <p:sp>
        <p:nvSpPr>
          <p:cNvPr id="37" name="object 32">
            <a:extLst>
              <a:ext uri="{FF2B5EF4-FFF2-40B4-BE49-F238E27FC236}">
                <a16:creationId xmlns:a16="http://schemas.microsoft.com/office/drawing/2014/main" id="{F8C90FB1-3531-601B-D2E1-067EF73DD92E}"/>
              </a:ext>
            </a:extLst>
          </p:cNvPr>
          <p:cNvSpPr txBox="1"/>
          <p:nvPr/>
        </p:nvSpPr>
        <p:spPr>
          <a:xfrm>
            <a:off x="4532446" y="4905784"/>
            <a:ext cx="3014123" cy="848374"/>
          </a:xfrm>
          <a:prstGeom prst="rect">
            <a:avLst/>
          </a:prstGeom>
        </p:spPr>
        <p:txBody>
          <a:bodyPr vert="horz" wrap="square" lIns="0" tIns="12700" rIns="0" bIns="0" rtlCol="0">
            <a:spAutoFit/>
          </a:bodyPr>
          <a:lstStyle/>
          <a:p>
            <a:pPr marL="12700" marR="5080" indent="309880" algn="ctr">
              <a:lnSpc>
                <a:spcPct val="116399"/>
              </a:lnSpc>
              <a:spcBef>
                <a:spcPts val="100"/>
              </a:spcBef>
            </a:pPr>
            <a:r>
              <a:rPr lang="en-US" sz="2400" b="1" u="sng" spc="185" dirty="0" err="1">
                <a:latin typeface="Yu Gothic"/>
                <a:cs typeface="Yu Gothic"/>
              </a:rPr>
              <a:t>Formulir</a:t>
            </a:r>
            <a:r>
              <a:rPr lang="en-US" sz="2400" b="1" u="sng" spc="185" dirty="0">
                <a:latin typeface="Yu Gothic"/>
                <a:cs typeface="Yu Gothic"/>
              </a:rPr>
              <a:t> </a:t>
            </a:r>
            <a:r>
              <a:rPr lang="en-US" sz="2400" b="1" u="sng" spc="185" dirty="0" err="1">
                <a:latin typeface="Yu Gothic"/>
                <a:cs typeface="Yu Gothic"/>
              </a:rPr>
              <a:t>Pendaftaran</a:t>
            </a:r>
            <a:endParaRPr sz="2400" b="1" u="sng" dirty="0">
              <a:latin typeface="Yu Gothic"/>
              <a:cs typeface="Yu Gothic"/>
            </a:endParaRPr>
          </a:p>
        </p:txBody>
      </p:sp>
      <p:pic>
        <p:nvPicPr>
          <p:cNvPr id="9" name="図 8">
            <a:extLst>
              <a:ext uri="{FF2B5EF4-FFF2-40B4-BE49-F238E27FC236}">
                <a16:creationId xmlns:a16="http://schemas.microsoft.com/office/drawing/2014/main" id="{3D8C13F3-426A-35A1-1B2F-8586AF5AD257}"/>
              </a:ext>
            </a:extLst>
          </p:cNvPr>
          <p:cNvPicPr>
            <a:picLocks noChangeAspect="1"/>
          </p:cNvPicPr>
          <p:nvPr/>
        </p:nvPicPr>
        <p:blipFill>
          <a:blip r:embed="rId4"/>
          <a:stretch>
            <a:fillRect/>
          </a:stretch>
        </p:blipFill>
        <p:spPr>
          <a:xfrm>
            <a:off x="1053703" y="15017926"/>
            <a:ext cx="13071499" cy="4847946"/>
          </a:xfrm>
          <a:prstGeom prst="rect">
            <a:avLst/>
          </a:prstGeom>
        </p:spPr>
      </p:pic>
      <p:grpSp>
        <p:nvGrpSpPr>
          <p:cNvPr id="38" name="グループ化 37">
            <a:extLst>
              <a:ext uri="{FF2B5EF4-FFF2-40B4-BE49-F238E27FC236}">
                <a16:creationId xmlns:a16="http://schemas.microsoft.com/office/drawing/2014/main" id="{760BAD6F-6E91-3DD7-9103-D82FED5B124A}"/>
              </a:ext>
            </a:extLst>
          </p:cNvPr>
          <p:cNvGrpSpPr/>
          <p:nvPr/>
        </p:nvGrpSpPr>
        <p:grpSpPr>
          <a:xfrm>
            <a:off x="20044" y="4900074"/>
            <a:ext cx="4223516" cy="1798169"/>
            <a:chOff x="-690382" y="5127336"/>
            <a:chExt cx="4223516" cy="1731566"/>
          </a:xfrm>
        </p:grpSpPr>
        <p:sp>
          <p:nvSpPr>
            <p:cNvPr id="40" name="object 24">
              <a:extLst>
                <a:ext uri="{FF2B5EF4-FFF2-40B4-BE49-F238E27FC236}">
                  <a16:creationId xmlns:a16="http://schemas.microsoft.com/office/drawing/2014/main" id="{0688478D-D98F-0DDA-D679-DA3B0EE13C38}"/>
                </a:ext>
              </a:extLst>
            </p:cNvPr>
            <p:cNvSpPr/>
            <p:nvPr/>
          </p:nvSpPr>
          <p:spPr>
            <a:xfrm>
              <a:off x="-690382" y="5187070"/>
              <a:ext cx="4223516" cy="1671832"/>
            </a:xfrm>
            <a:custGeom>
              <a:avLst/>
              <a:gdLst/>
              <a:ahLst/>
              <a:cxnLst/>
              <a:rect l="l" t="t" r="r" b="b"/>
              <a:pathLst>
                <a:path w="4042410" h="963929">
                  <a:moveTo>
                    <a:pt x="3565091" y="963898"/>
                  </a:moveTo>
                  <a:lnTo>
                    <a:pt x="472091" y="948811"/>
                  </a:lnTo>
                  <a:lnTo>
                    <a:pt x="425213" y="946261"/>
                  </a:lnTo>
                  <a:lnTo>
                    <a:pt x="379152" y="939158"/>
                  </a:lnTo>
                  <a:lnTo>
                    <a:pt x="334217" y="927632"/>
                  </a:lnTo>
                  <a:lnTo>
                    <a:pt x="290720" y="911814"/>
                  </a:lnTo>
                  <a:lnTo>
                    <a:pt x="248971" y="891833"/>
                  </a:lnTo>
                  <a:lnTo>
                    <a:pt x="209279" y="867822"/>
                  </a:lnTo>
                  <a:lnTo>
                    <a:pt x="171957" y="839909"/>
                  </a:lnTo>
                  <a:lnTo>
                    <a:pt x="137313" y="808225"/>
                  </a:lnTo>
                  <a:lnTo>
                    <a:pt x="105969" y="773274"/>
                  </a:lnTo>
                  <a:lnTo>
                    <a:pt x="78421" y="735681"/>
                  </a:lnTo>
                  <a:lnTo>
                    <a:pt x="54798" y="695757"/>
                  </a:lnTo>
                  <a:lnTo>
                    <a:pt x="35226" y="653815"/>
                  </a:lnTo>
                  <a:lnTo>
                    <a:pt x="19833" y="610165"/>
                  </a:lnTo>
                  <a:lnTo>
                    <a:pt x="8746" y="565120"/>
                  </a:lnTo>
                  <a:lnTo>
                    <a:pt x="2092" y="518992"/>
                  </a:lnTo>
                  <a:lnTo>
                    <a:pt x="0" y="472091"/>
                  </a:lnTo>
                  <a:lnTo>
                    <a:pt x="2550" y="425213"/>
                  </a:lnTo>
                  <a:lnTo>
                    <a:pt x="9653" y="379152"/>
                  </a:lnTo>
                  <a:lnTo>
                    <a:pt x="21179" y="334218"/>
                  </a:lnTo>
                  <a:lnTo>
                    <a:pt x="36997" y="290720"/>
                  </a:lnTo>
                  <a:lnTo>
                    <a:pt x="56977" y="248971"/>
                  </a:lnTo>
                  <a:lnTo>
                    <a:pt x="80989" y="209280"/>
                  </a:lnTo>
                  <a:lnTo>
                    <a:pt x="108902" y="171957"/>
                  </a:lnTo>
                  <a:lnTo>
                    <a:pt x="140586" y="137314"/>
                  </a:lnTo>
                  <a:lnTo>
                    <a:pt x="175537" y="105969"/>
                  </a:lnTo>
                  <a:lnTo>
                    <a:pt x="213130" y="78421"/>
                  </a:lnTo>
                  <a:lnTo>
                    <a:pt x="253054" y="54798"/>
                  </a:lnTo>
                  <a:lnTo>
                    <a:pt x="294996" y="35226"/>
                  </a:lnTo>
                  <a:lnTo>
                    <a:pt x="338645" y="19833"/>
                  </a:lnTo>
                  <a:lnTo>
                    <a:pt x="383690" y="8746"/>
                  </a:lnTo>
                  <a:lnTo>
                    <a:pt x="429819" y="2092"/>
                  </a:lnTo>
                  <a:lnTo>
                    <a:pt x="476719" y="0"/>
                  </a:lnTo>
                  <a:lnTo>
                    <a:pt x="3569720" y="15086"/>
                  </a:lnTo>
                  <a:lnTo>
                    <a:pt x="3616598" y="17636"/>
                  </a:lnTo>
                  <a:lnTo>
                    <a:pt x="3662659" y="24740"/>
                  </a:lnTo>
                  <a:lnTo>
                    <a:pt x="3707594" y="36266"/>
                  </a:lnTo>
                  <a:lnTo>
                    <a:pt x="3751091" y="52084"/>
                  </a:lnTo>
                  <a:lnTo>
                    <a:pt x="3792840" y="72064"/>
                  </a:lnTo>
                  <a:lnTo>
                    <a:pt x="3832532" y="96076"/>
                  </a:lnTo>
                  <a:lnTo>
                    <a:pt x="3869854" y="123989"/>
                  </a:lnTo>
                  <a:lnTo>
                    <a:pt x="3904498" y="155673"/>
                  </a:lnTo>
                  <a:lnTo>
                    <a:pt x="3935842" y="190624"/>
                  </a:lnTo>
                  <a:lnTo>
                    <a:pt x="3963390" y="228217"/>
                  </a:lnTo>
                  <a:lnTo>
                    <a:pt x="3987013" y="268140"/>
                  </a:lnTo>
                  <a:lnTo>
                    <a:pt x="4006585" y="310083"/>
                  </a:lnTo>
                  <a:lnTo>
                    <a:pt x="4021978" y="353732"/>
                  </a:lnTo>
                  <a:lnTo>
                    <a:pt x="4033065" y="398777"/>
                  </a:lnTo>
                  <a:lnTo>
                    <a:pt x="4039719" y="444906"/>
                  </a:lnTo>
                  <a:lnTo>
                    <a:pt x="4041811" y="491806"/>
                  </a:lnTo>
                  <a:lnTo>
                    <a:pt x="4039261" y="538684"/>
                  </a:lnTo>
                  <a:lnTo>
                    <a:pt x="4032158" y="584745"/>
                  </a:lnTo>
                  <a:lnTo>
                    <a:pt x="4020632" y="629680"/>
                  </a:lnTo>
                  <a:lnTo>
                    <a:pt x="4004814" y="673177"/>
                  </a:lnTo>
                  <a:lnTo>
                    <a:pt x="3984834" y="714927"/>
                  </a:lnTo>
                  <a:lnTo>
                    <a:pt x="3960822" y="754618"/>
                  </a:lnTo>
                  <a:lnTo>
                    <a:pt x="3932909" y="791940"/>
                  </a:lnTo>
                  <a:lnTo>
                    <a:pt x="3901225" y="826584"/>
                  </a:lnTo>
                  <a:lnTo>
                    <a:pt x="3866274" y="857928"/>
                  </a:lnTo>
                  <a:lnTo>
                    <a:pt x="3828681" y="885476"/>
                  </a:lnTo>
                  <a:lnTo>
                    <a:pt x="3788757" y="909099"/>
                  </a:lnTo>
                  <a:lnTo>
                    <a:pt x="3746815" y="928672"/>
                  </a:lnTo>
                  <a:lnTo>
                    <a:pt x="3703165" y="944065"/>
                  </a:lnTo>
                  <a:lnTo>
                    <a:pt x="3658121" y="955152"/>
                  </a:lnTo>
                  <a:lnTo>
                    <a:pt x="3611992" y="961805"/>
                  </a:lnTo>
                  <a:lnTo>
                    <a:pt x="3565091" y="963898"/>
                  </a:lnTo>
                  <a:close/>
                </a:path>
              </a:pathLst>
            </a:custGeom>
            <a:solidFill>
              <a:schemeClr val="accent1">
                <a:lumMod val="20000"/>
                <a:lumOff val="80000"/>
              </a:schemeClr>
            </a:solidFill>
            <a:ln>
              <a:solidFill>
                <a:schemeClr val="tx1">
                  <a:lumMod val="95000"/>
                  <a:lumOff val="5000"/>
                </a:schemeClr>
              </a:solidFill>
            </a:ln>
          </p:spPr>
          <p:txBody>
            <a:bodyPr wrap="square" lIns="0" tIns="0" rIns="0" bIns="0" rtlCol="0"/>
            <a:lstStyle/>
            <a:p>
              <a:endParaRPr dirty="0"/>
            </a:p>
          </p:txBody>
        </p:sp>
        <p:sp>
          <p:nvSpPr>
            <p:cNvPr id="46" name="テキスト ボックス 45">
              <a:extLst>
                <a:ext uri="{FF2B5EF4-FFF2-40B4-BE49-F238E27FC236}">
                  <a16:creationId xmlns:a16="http://schemas.microsoft.com/office/drawing/2014/main" id="{1107F7AC-C8F2-D5F3-009C-A82F1FD8CE1B}"/>
                </a:ext>
              </a:extLst>
            </p:cNvPr>
            <p:cNvSpPr txBox="1"/>
            <p:nvPr/>
          </p:nvSpPr>
          <p:spPr>
            <a:xfrm>
              <a:off x="-452775" y="5127336"/>
              <a:ext cx="3788635" cy="444565"/>
            </a:xfrm>
            <a:prstGeom prst="rect">
              <a:avLst/>
            </a:prstGeom>
            <a:noFill/>
          </p:spPr>
          <p:txBody>
            <a:bodyPr wrap="square" rtlCol="0">
              <a:spAutoFit/>
            </a:bodyPr>
            <a:lstStyle/>
            <a:p>
              <a:pPr algn="ctr"/>
              <a:r>
                <a:rPr lang="en-US" altLang="ja-JP" sz="2400" b="1" u="sng" dirty="0"/>
                <a:t>Yang </a:t>
              </a:r>
              <a:r>
                <a:rPr lang="en-US" altLang="ja-JP" sz="2400" b="1" u="sng" dirty="0" err="1"/>
                <a:t>dapat</a:t>
              </a:r>
              <a:r>
                <a:rPr lang="en-US" altLang="ja-JP" sz="2400" b="1" u="sng" dirty="0"/>
                <a:t> </a:t>
              </a:r>
              <a:r>
                <a:rPr lang="en-US" altLang="ja-JP" sz="2400" b="1" u="sng" dirty="0" err="1"/>
                <a:t>Berpartisipasi</a:t>
              </a:r>
              <a:endParaRPr lang="ja-JP" altLang="en-US" sz="2400" b="1" u="sng" dirty="0"/>
            </a:p>
          </p:txBody>
        </p:sp>
      </p:grpSp>
      <p:sp>
        <p:nvSpPr>
          <p:cNvPr id="16" name="矢印: 右 15">
            <a:extLst>
              <a:ext uri="{FF2B5EF4-FFF2-40B4-BE49-F238E27FC236}">
                <a16:creationId xmlns:a16="http://schemas.microsoft.com/office/drawing/2014/main" id="{2572C400-ED93-A42B-26F3-1866A9891590}"/>
              </a:ext>
            </a:extLst>
          </p:cNvPr>
          <p:cNvSpPr/>
          <p:nvPr/>
        </p:nvSpPr>
        <p:spPr>
          <a:xfrm>
            <a:off x="7153913" y="5693230"/>
            <a:ext cx="573235" cy="428326"/>
          </a:xfrm>
          <a:prstGeom prst="rightArrow">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5789DCC-C8B8-3A26-4335-41C5D54F2319}"/>
              </a:ext>
            </a:extLst>
          </p:cNvPr>
          <p:cNvSpPr txBox="1"/>
          <p:nvPr/>
        </p:nvSpPr>
        <p:spPr>
          <a:xfrm>
            <a:off x="2130006" y="17859491"/>
            <a:ext cx="1049380" cy="215444"/>
          </a:xfrm>
          <a:prstGeom prst="rect">
            <a:avLst/>
          </a:prstGeom>
          <a:noFill/>
        </p:spPr>
        <p:txBody>
          <a:bodyPr wrap="square" rtlCol="0">
            <a:spAutoFit/>
          </a:bodyPr>
          <a:lstStyle/>
          <a:p>
            <a:r>
              <a:rPr kumimoji="1" lang="ja-JP" altLang="en-US" sz="800" b="1" dirty="0"/>
              <a:t>げんご　　　　　　　　　　　　　　</a:t>
            </a:r>
            <a:endParaRPr kumimoji="1" lang="en-US" altLang="ja-JP" sz="800" b="1" dirty="0"/>
          </a:p>
        </p:txBody>
      </p:sp>
      <p:sp>
        <p:nvSpPr>
          <p:cNvPr id="42" name="object 108">
            <a:extLst>
              <a:ext uri="{FF2B5EF4-FFF2-40B4-BE49-F238E27FC236}">
                <a16:creationId xmlns:a16="http://schemas.microsoft.com/office/drawing/2014/main" id="{375FF39A-994C-94CE-775F-394E5EF8DB2F}"/>
              </a:ext>
            </a:extLst>
          </p:cNvPr>
          <p:cNvSpPr txBox="1"/>
          <p:nvPr/>
        </p:nvSpPr>
        <p:spPr>
          <a:xfrm>
            <a:off x="-44397" y="5525200"/>
            <a:ext cx="4247853" cy="1267014"/>
          </a:xfrm>
          <a:prstGeom prst="rect">
            <a:avLst/>
          </a:prstGeom>
        </p:spPr>
        <p:txBody>
          <a:bodyPr vert="horz" wrap="square" lIns="0" tIns="13970" rIns="0" bIns="0" rtlCol="0">
            <a:spAutoFit/>
          </a:bodyPr>
          <a:lstStyle/>
          <a:p>
            <a:pPr marL="576580" indent="-285750">
              <a:lnSpc>
                <a:spcPts val="370"/>
              </a:lnSpc>
              <a:buFont typeface="Arial" panose="020B0604020202020204" pitchFamily="34" charset="0"/>
              <a:buChar char="•"/>
              <a:tabLst>
                <a:tab pos="713740" algn="l"/>
                <a:tab pos="1177290" algn="l"/>
              </a:tabLst>
            </a:pPr>
            <a:endParaRPr lang="en-US" sz="1400" b="1" dirty="0">
              <a:latin typeface="+mj-ea"/>
              <a:ea typeface="+mj-ea"/>
            </a:endParaRPr>
          </a:p>
          <a:p>
            <a:pPr marL="576580" indent="-285750">
              <a:lnSpc>
                <a:spcPts val="370"/>
              </a:lnSpc>
              <a:buFont typeface="Arial" panose="020B0604020202020204" pitchFamily="34" charset="0"/>
              <a:buChar char="•"/>
              <a:tabLst>
                <a:tab pos="713740" algn="l"/>
                <a:tab pos="1177290" algn="l"/>
              </a:tabLst>
            </a:pPr>
            <a:endParaRPr lang="en-US" sz="1600" b="1" dirty="0">
              <a:latin typeface="+mj-ea"/>
              <a:ea typeface="+mj-ea"/>
            </a:endParaRPr>
          </a:p>
          <a:p>
            <a:pPr marL="576580" indent="-285750">
              <a:lnSpc>
                <a:spcPts val="370"/>
              </a:lnSpc>
              <a:buFont typeface="Arial" panose="020B0604020202020204" pitchFamily="34" charset="0"/>
              <a:buChar char="•"/>
              <a:tabLst>
                <a:tab pos="713740" algn="l"/>
                <a:tab pos="1177290" algn="l"/>
              </a:tabLst>
            </a:pPr>
            <a:endParaRPr lang="en-US" b="1" dirty="0">
              <a:latin typeface="+mj-ea"/>
              <a:ea typeface="+mj-ea"/>
            </a:endParaRPr>
          </a:p>
          <a:p>
            <a:pPr marL="576580" indent="-285750">
              <a:lnSpc>
                <a:spcPts val="370"/>
              </a:lnSpc>
              <a:buFont typeface="Arial" panose="020B0604020202020204" pitchFamily="34" charset="0"/>
              <a:buChar char="•"/>
              <a:tabLst>
                <a:tab pos="713740" algn="l"/>
                <a:tab pos="1177290" algn="l"/>
              </a:tabLst>
            </a:pPr>
            <a:r>
              <a:rPr lang="en-US" b="1" dirty="0">
                <a:latin typeface="+mj-ea"/>
                <a:ea typeface="+mj-ea"/>
              </a:rPr>
              <a:t>Orang Asing</a:t>
            </a:r>
          </a:p>
          <a:p>
            <a:pPr marL="576580" indent="-285750">
              <a:lnSpc>
                <a:spcPts val="370"/>
              </a:lnSpc>
              <a:buFont typeface="Arial" panose="020B0604020202020204" pitchFamily="34" charset="0"/>
              <a:buChar char="•"/>
              <a:tabLst>
                <a:tab pos="713740" algn="l"/>
                <a:tab pos="1177290" algn="l"/>
              </a:tabLst>
            </a:pPr>
            <a:endParaRPr lang="en-US" sz="1400" b="1" dirty="0">
              <a:latin typeface="+mj-ea"/>
              <a:ea typeface="+mj-ea"/>
            </a:endParaRPr>
          </a:p>
          <a:p>
            <a:pPr marL="576580" indent="-285750">
              <a:lnSpc>
                <a:spcPts val="370"/>
              </a:lnSpc>
              <a:buFont typeface="Arial" panose="020B0604020202020204" pitchFamily="34" charset="0"/>
              <a:buChar char="•"/>
              <a:tabLst>
                <a:tab pos="713740" algn="l"/>
                <a:tab pos="1177290" algn="l"/>
              </a:tabLst>
            </a:pPr>
            <a:endParaRPr lang="en-US" sz="1400" b="1" dirty="0">
              <a:latin typeface="+mj-ea"/>
              <a:ea typeface="+mj-ea"/>
            </a:endParaRPr>
          </a:p>
          <a:p>
            <a:pPr marL="576580" indent="-285750">
              <a:lnSpc>
                <a:spcPts val="370"/>
              </a:lnSpc>
              <a:buFont typeface="Arial" panose="020B0604020202020204" pitchFamily="34" charset="0"/>
              <a:buChar char="•"/>
              <a:tabLst>
                <a:tab pos="713740" algn="l"/>
                <a:tab pos="1177290" algn="l"/>
              </a:tabLst>
            </a:pPr>
            <a:endParaRPr lang="en-US" sz="1400" b="1" dirty="0">
              <a:latin typeface="+mj-ea"/>
              <a:ea typeface="+mj-ea"/>
            </a:endParaRPr>
          </a:p>
          <a:p>
            <a:pPr marL="576580" indent="-285750">
              <a:lnSpc>
                <a:spcPts val="370"/>
              </a:lnSpc>
              <a:buFont typeface="Arial" panose="020B0604020202020204" pitchFamily="34" charset="0"/>
              <a:buChar char="•"/>
              <a:tabLst>
                <a:tab pos="713740" algn="l"/>
                <a:tab pos="1177290" algn="l"/>
              </a:tabLst>
            </a:pPr>
            <a:endParaRPr sz="1400" b="1" dirty="0">
              <a:latin typeface="+mj-ea"/>
              <a:ea typeface="+mj-ea"/>
            </a:endParaRPr>
          </a:p>
          <a:p>
            <a:pPr marL="576580" indent="-285750">
              <a:lnSpc>
                <a:spcPts val="370"/>
              </a:lnSpc>
              <a:buFont typeface="Arial" panose="020B0604020202020204" pitchFamily="34" charset="0"/>
              <a:buChar char="•"/>
              <a:tabLst>
                <a:tab pos="713740" algn="l"/>
              </a:tabLst>
            </a:pPr>
            <a:endParaRPr lang="en-US" altLang="ja-JP" sz="1400" b="1" dirty="0">
              <a:latin typeface="+mj-ea"/>
              <a:ea typeface="+mj-ea"/>
            </a:endParaRPr>
          </a:p>
          <a:p>
            <a:pPr marL="576580" indent="-285750">
              <a:lnSpc>
                <a:spcPts val="370"/>
              </a:lnSpc>
              <a:buFont typeface="Arial" panose="020B0604020202020204" pitchFamily="34" charset="0"/>
              <a:buChar char="•"/>
              <a:tabLst>
                <a:tab pos="713740" algn="l"/>
              </a:tabLst>
            </a:pPr>
            <a:r>
              <a:rPr lang="en-US" altLang="ja-JP" sz="1600" b="1" dirty="0">
                <a:latin typeface="+mj-ea"/>
                <a:ea typeface="+mj-ea"/>
              </a:rPr>
              <a:t>Warga </a:t>
            </a:r>
            <a:r>
              <a:rPr lang="en-US" altLang="ja-JP" sz="1600" b="1" dirty="0" err="1">
                <a:latin typeface="+mj-ea"/>
                <a:ea typeface="+mj-ea"/>
              </a:rPr>
              <a:t>Jepang</a:t>
            </a:r>
            <a:r>
              <a:rPr lang="en-US" altLang="ja-JP" sz="1600" b="1" dirty="0">
                <a:latin typeface="+mj-ea"/>
                <a:ea typeface="+mj-ea"/>
              </a:rPr>
              <a:t> yang </a:t>
            </a:r>
            <a:r>
              <a:rPr lang="en-US" altLang="ja-JP" sz="1600" b="1" dirty="0" err="1">
                <a:latin typeface="+mj-ea"/>
                <a:ea typeface="+mj-ea"/>
              </a:rPr>
              <a:t>berinteraksi</a:t>
            </a:r>
            <a:r>
              <a:rPr lang="en-US" altLang="ja-JP" sz="1600" b="1" dirty="0">
                <a:latin typeface="+mj-ea"/>
                <a:ea typeface="+mj-ea"/>
              </a:rPr>
              <a:t> </a:t>
            </a:r>
          </a:p>
          <a:p>
            <a:pPr marL="576580" indent="-285750">
              <a:lnSpc>
                <a:spcPts val="370"/>
              </a:lnSpc>
              <a:buFont typeface="Arial" panose="020B0604020202020204" pitchFamily="34" charset="0"/>
              <a:buChar char="•"/>
              <a:tabLst>
                <a:tab pos="713740" algn="l"/>
              </a:tabLst>
            </a:pPr>
            <a:endParaRPr lang="en-US" altLang="ja-JP" sz="1600" b="1" dirty="0">
              <a:latin typeface="+mj-ea"/>
              <a:ea typeface="+mj-ea"/>
            </a:endParaRPr>
          </a:p>
          <a:p>
            <a:pPr marL="290830">
              <a:lnSpc>
                <a:spcPts val="370"/>
              </a:lnSpc>
              <a:tabLst>
                <a:tab pos="713740" algn="l"/>
              </a:tabLst>
            </a:pPr>
            <a:endParaRPr lang="en-US" altLang="ja-JP" sz="1600" b="1" dirty="0">
              <a:latin typeface="+mj-ea"/>
              <a:ea typeface="+mj-ea"/>
            </a:endParaRPr>
          </a:p>
          <a:p>
            <a:pPr marL="576580" indent="-285750">
              <a:lnSpc>
                <a:spcPts val="370"/>
              </a:lnSpc>
              <a:buFont typeface="Arial" panose="020B0604020202020204" pitchFamily="34" charset="0"/>
              <a:buChar char="•"/>
              <a:tabLst>
                <a:tab pos="713740" algn="l"/>
              </a:tabLst>
            </a:pPr>
            <a:endParaRPr lang="en-US" altLang="ja-JP" sz="1600" b="1" dirty="0">
              <a:latin typeface="+mj-ea"/>
              <a:ea typeface="+mj-ea"/>
            </a:endParaRPr>
          </a:p>
          <a:p>
            <a:pPr marL="290830">
              <a:lnSpc>
                <a:spcPts val="370"/>
              </a:lnSpc>
              <a:tabLst>
                <a:tab pos="713740" algn="l"/>
              </a:tabLst>
            </a:pPr>
            <a:r>
              <a:rPr lang="en-US" altLang="ja-JP" sz="1600" b="1" dirty="0">
                <a:latin typeface="+mj-ea"/>
                <a:ea typeface="+mj-ea"/>
              </a:rPr>
              <a:t>     </a:t>
            </a:r>
            <a:r>
              <a:rPr lang="en-US" altLang="ja-JP" sz="1600" b="1" dirty="0" err="1">
                <a:latin typeface="+mj-ea"/>
                <a:ea typeface="+mj-ea"/>
              </a:rPr>
              <a:t>dengan</a:t>
            </a:r>
            <a:r>
              <a:rPr lang="en-US" altLang="ja-JP" sz="1600" b="1" dirty="0">
                <a:latin typeface="+mj-ea"/>
                <a:ea typeface="+mj-ea"/>
              </a:rPr>
              <a:t> orang </a:t>
            </a:r>
            <a:r>
              <a:rPr lang="en-US" altLang="ja-JP" sz="1600" b="1" dirty="0" err="1">
                <a:latin typeface="+mj-ea"/>
                <a:ea typeface="+mj-ea"/>
              </a:rPr>
              <a:t>asing</a:t>
            </a:r>
            <a:r>
              <a:rPr lang="en-US" altLang="ja-JP" sz="1600" b="1" dirty="0">
                <a:latin typeface="+mj-ea"/>
                <a:ea typeface="+mj-ea"/>
              </a:rPr>
              <a:t>,</a:t>
            </a:r>
          </a:p>
          <a:p>
            <a:pPr marL="576580" indent="-285750">
              <a:lnSpc>
                <a:spcPts val="370"/>
              </a:lnSpc>
              <a:buFont typeface="Arial" panose="020B0604020202020204" pitchFamily="34" charset="0"/>
              <a:buChar char="•"/>
              <a:tabLst>
                <a:tab pos="713740" algn="l"/>
              </a:tabLst>
            </a:pPr>
            <a:endParaRPr lang="en-US" altLang="ja-JP" sz="1600" b="1" dirty="0">
              <a:latin typeface="+mj-ea"/>
              <a:ea typeface="+mj-ea"/>
            </a:endParaRPr>
          </a:p>
          <a:p>
            <a:pPr marL="576580" indent="-285750">
              <a:lnSpc>
                <a:spcPts val="370"/>
              </a:lnSpc>
              <a:buFont typeface="Arial" panose="020B0604020202020204" pitchFamily="34" charset="0"/>
              <a:buChar char="•"/>
              <a:tabLst>
                <a:tab pos="713740" algn="l"/>
              </a:tabLst>
            </a:pPr>
            <a:endParaRPr lang="en-US" altLang="ja-JP" sz="1600" b="1" dirty="0">
              <a:latin typeface="+mj-ea"/>
              <a:ea typeface="+mj-ea"/>
            </a:endParaRPr>
          </a:p>
          <a:p>
            <a:pPr marL="576580" indent="-285750">
              <a:lnSpc>
                <a:spcPts val="370"/>
              </a:lnSpc>
              <a:buFont typeface="Arial" panose="020B0604020202020204" pitchFamily="34" charset="0"/>
              <a:buChar char="•"/>
              <a:tabLst>
                <a:tab pos="713740" algn="l"/>
              </a:tabLst>
            </a:pPr>
            <a:endParaRPr lang="en-US" altLang="ja-JP" sz="1600" b="1" dirty="0">
              <a:latin typeface="+mj-ea"/>
              <a:ea typeface="+mj-ea"/>
            </a:endParaRPr>
          </a:p>
          <a:p>
            <a:pPr marL="576580" indent="-285750">
              <a:lnSpc>
                <a:spcPts val="370"/>
              </a:lnSpc>
              <a:buFont typeface="Arial" panose="020B0604020202020204" pitchFamily="34" charset="0"/>
              <a:buChar char="•"/>
              <a:tabLst>
                <a:tab pos="713740" algn="l"/>
              </a:tabLst>
            </a:pPr>
            <a:endParaRPr lang="en-US" altLang="ja-JP" sz="1600" b="1" dirty="0">
              <a:latin typeface="+mj-ea"/>
              <a:ea typeface="+mj-ea"/>
            </a:endParaRPr>
          </a:p>
          <a:p>
            <a:pPr marL="290830">
              <a:lnSpc>
                <a:spcPts val="370"/>
              </a:lnSpc>
              <a:tabLst>
                <a:tab pos="713740" algn="l"/>
              </a:tabLst>
            </a:pPr>
            <a:endParaRPr lang="en-US" altLang="ja-JP" sz="1600" b="1" dirty="0">
              <a:latin typeface="+mj-ea"/>
              <a:ea typeface="+mj-ea"/>
            </a:endParaRPr>
          </a:p>
          <a:p>
            <a:pPr marL="576580" indent="-285750">
              <a:lnSpc>
                <a:spcPts val="370"/>
              </a:lnSpc>
              <a:buFont typeface="Arial" panose="020B0604020202020204" pitchFamily="34" charset="0"/>
              <a:buChar char="•"/>
              <a:tabLst>
                <a:tab pos="713740" algn="l"/>
              </a:tabLst>
            </a:pPr>
            <a:r>
              <a:rPr lang="en-US" altLang="ja-JP" sz="1600" b="1" dirty="0" err="1">
                <a:latin typeface="+mj-ea"/>
                <a:ea typeface="+mj-ea"/>
              </a:rPr>
              <a:t>Pejabat</a:t>
            </a:r>
            <a:r>
              <a:rPr lang="en-US" altLang="ja-JP" sz="1600" b="1" dirty="0">
                <a:latin typeface="+mj-ea"/>
                <a:ea typeface="+mj-ea"/>
              </a:rPr>
              <a:t> </a:t>
            </a:r>
            <a:r>
              <a:rPr lang="en-US" altLang="ja-JP" sz="1600" b="1" dirty="0" err="1">
                <a:latin typeface="+mj-ea"/>
                <a:ea typeface="+mj-ea"/>
              </a:rPr>
              <a:t>perusahaan</a:t>
            </a:r>
            <a:r>
              <a:rPr lang="en-US" altLang="ja-JP" sz="1600" b="1" dirty="0">
                <a:latin typeface="+mj-ea"/>
                <a:ea typeface="+mj-ea"/>
              </a:rPr>
              <a:t> dan </a:t>
            </a:r>
            <a:r>
              <a:rPr lang="en-US" altLang="ja-JP" sz="1600" b="1" dirty="0" err="1">
                <a:latin typeface="+mj-ea"/>
                <a:ea typeface="+mj-ea"/>
              </a:rPr>
              <a:t>pemerintah</a:t>
            </a:r>
            <a:r>
              <a:rPr lang="en-US" altLang="ja-JP" sz="1600" b="1" dirty="0">
                <a:latin typeface="+mj-ea"/>
                <a:ea typeface="+mj-ea"/>
              </a:rPr>
              <a:t>, </a:t>
            </a:r>
            <a:r>
              <a:rPr lang="en-US" altLang="ja-JP" sz="1600" b="1" dirty="0" err="1">
                <a:latin typeface="+mj-ea"/>
                <a:ea typeface="+mj-ea"/>
              </a:rPr>
              <a:t>dll</a:t>
            </a:r>
            <a:r>
              <a:rPr lang="en-US" altLang="ja-JP" sz="1600" b="1" dirty="0">
                <a:latin typeface="+mj-ea"/>
                <a:ea typeface="+mj-ea"/>
              </a:rPr>
              <a:t>.</a:t>
            </a:r>
          </a:p>
          <a:p>
            <a:pPr marL="290830">
              <a:lnSpc>
                <a:spcPts val="370"/>
              </a:lnSpc>
              <a:tabLst>
                <a:tab pos="713740" algn="l"/>
              </a:tabLst>
            </a:pPr>
            <a:endParaRPr lang="en-US" altLang="ja-JP" sz="1600" b="1" dirty="0">
              <a:latin typeface="+mj-ea"/>
              <a:ea typeface="+mj-ea"/>
            </a:endParaRPr>
          </a:p>
          <a:p>
            <a:pPr marL="290830">
              <a:lnSpc>
                <a:spcPts val="370"/>
              </a:lnSpc>
              <a:tabLst>
                <a:tab pos="713740" algn="l"/>
              </a:tabLst>
            </a:pPr>
            <a:endParaRPr lang="en-US" altLang="ja-JP" sz="1600" b="1" dirty="0">
              <a:latin typeface="+mj-ea"/>
              <a:ea typeface="+mj-ea"/>
            </a:endParaRPr>
          </a:p>
          <a:p>
            <a:pPr marL="290830">
              <a:lnSpc>
                <a:spcPts val="370"/>
              </a:lnSpc>
              <a:tabLst>
                <a:tab pos="713740" algn="l"/>
              </a:tabLst>
            </a:pPr>
            <a:endParaRPr lang="en-US" altLang="ja-JP" sz="1600" b="1" dirty="0">
              <a:latin typeface="+mj-ea"/>
              <a:ea typeface="+mj-ea"/>
            </a:endParaRPr>
          </a:p>
          <a:p>
            <a:pPr marL="290830">
              <a:lnSpc>
                <a:spcPts val="370"/>
              </a:lnSpc>
              <a:tabLst>
                <a:tab pos="713740" algn="l"/>
              </a:tabLst>
            </a:pPr>
            <a:endParaRPr lang="en-US" altLang="ja-JP" sz="1600" b="1" dirty="0">
              <a:latin typeface="+mj-ea"/>
              <a:ea typeface="+mj-ea"/>
            </a:endParaRPr>
          </a:p>
        </p:txBody>
      </p:sp>
      <p:sp>
        <p:nvSpPr>
          <p:cNvPr id="6" name="テキスト ボックス 5">
            <a:extLst>
              <a:ext uri="{FF2B5EF4-FFF2-40B4-BE49-F238E27FC236}">
                <a16:creationId xmlns:a16="http://schemas.microsoft.com/office/drawing/2014/main" id="{82802223-67D1-1C10-5409-920BF057F7AB}"/>
              </a:ext>
            </a:extLst>
          </p:cNvPr>
          <p:cNvSpPr txBox="1"/>
          <p:nvPr/>
        </p:nvSpPr>
        <p:spPr>
          <a:xfrm>
            <a:off x="954778" y="11143593"/>
            <a:ext cx="9083302" cy="646331"/>
          </a:xfrm>
          <a:prstGeom prst="rect">
            <a:avLst/>
          </a:prstGeom>
          <a:noFill/>
        </p:spPr>
        <p:txBody>
          <a:bodyPr wrap="square" rtlCol="0">
            <a:spAutoFit/>
          </a:bodyPr>
          <a:lstStyle/>
          <a:p>
            <a:r>
              <a:rPr kumimoji="1" lang="en-US" altLang="ja-JP" dirty="0" err="1"/>
              <a:t>Mereka</a:t>
            </a:r>
            <a:r>
              <a:rPr kumimoji="1" lang="en-US" altLang="ja-JP" dirty="0"/>
              <a:t> yang </a:t>
            </a:r>
            <a:r>
              <a:rPr kumimoji="1" lang="en-US" altLang="ja-JP" dirty="0" err="1"/>
              <a:t>telah</a:t>
            </a:r>
            <a:r>
              <a:rPr kumimoji="1" lang="en-US" altLang="ja-JP" dirty="0"/>
              <a:t> </a:t>
            </a:r>
            <a:r>
              <a:rPr kumimoji="1" lang="en-US" altLang="ja-JP" dirty="0" err="1"/>
              <a:t>melakukan</a:t>
            </a:r>
            <a:r>
              <a:rPr kumimoji="1" lang="en-US" altLang="ja-JP" dirty="0"/>
              <a:t> </a:t>
            </a:r>
            <a:r>
              <a:rPr kumimoji="1" lang="en-US" altLang="ja-JP" dirty="0" err="1"/>
              <a:t>reservasi</a:t>
            </a:r>
            <a:r>
              <a:rPr kumimoji="1" lang="en-US" altLang="ja-JP" dirty="0"/>
              <a:t> </a:t>
            </a:r>
            <a:r>
              <a:rPr kumimoji="1" lang="en-US" altLang="ja-JP" dirty="0" err="1"/>
              <a:t>akan</a:t>
            </a:r>
            <a:r>
              <a:rPr kumimoji="1" lang="en-US" altLang="ja-JP" dirty="0"/>
              <a:t> </a:t>
            </a:r>
            <a:r>
              <a:rPr kumimoji="1" lang="en-US" altLang="ja-JP" dirty="0" err="1"/>
              <a:t>diberitahui</a:t>
            </a:r>
            <a:r>
              <a:rPr kumimoji="1" lang="en-US" altLang="ja-JP" dirty="0"/>
              <a:t> </a:t>
            </a:r>
            <a:r>
              <a:rPr kumimoji="1" lang="en-US" altLang="ja-JP" dirty="0" err="1"/>
              <a:t>waktu</a:t>
            </a:r>
            <a:r>
              <a:rPr kumimoji="1" lang="en-US" altLang="ja-JP" dirty="0"/>
              <a:t> </a:t>
            </a:r>
            <a:r>
              <a:rPr kumimoji="1" lang="en-US" altLang="ja-JP" dirty="0" err="1"/>
              <a:t>konsultasi</a:t>
            </a:r>
            <a:r>
              <a:rPr kumimoji="1" lang="en-US" altLang="ja-JP" dirty="0"/>
              <a:t> </a:t>
            </a:r>
            <a:r>
              <a:rPr kumimoji="1" lang="en-US" altLang="ja-JP" dirty="0" err="1"/>
              <a:t>mereka</a:t>
            </a:r>
            <a:r>
              <a:rPr kumimoji="1" lang="en-US" altLang="ja-JP" dirty="0"/>
              <a:t> </a:t>
            </a:r>
            <a:r>
              <a:rPr kumimoji="1" lang="en-US" altLang="ja-JP" dirty="0" err="1"/>
              <a:t>melalui</a:t>
            </a:r>
            <a:r>
              <a:rPr kumimoji="1" lang="en-US" altLang="ja-JP" dirty="0"/>
              <a:t> </a:t>
            </a:r>
            <a:r>
              <a:rPr kumimoji="1" lang="en-US" altLang="ja-JP" dirty="0" err="1"/>
              <a:t>telepon</a:t>
            </a:r>
            <a:r>
              <a:rPr kumimoji="1" lang="en-US" altLang="ja-JP" dirty="0"/>
              <a:t> </a:t>
            </a:r>
            <a:r>
              <a:rPr kumimoji="1" lang="en-US" altLang="ja-JP" dirty="0" err="1"/>
              <a:t>atau</a:t>
            </a:r>
            <a:r>
              <a:rPr kumimoji="1" lang="en-US" altLang="ja-JP" dirty="0"/>
              <a:t> email</a:t>
            </a:r>
            <a:endParaRPr kumimoji="1" lang="ja-JP" altLang="en-US" dirty="0"/>
          </a:p>
        </p:txBody>
      </p:sp>
      <p:sp>
        <p:nvSpPr>
          <p:cNvPr id="15" name="テキスト ボックス 14">
            <a:extLst>
              <a:ext uri="{FF2B5EF4-FFF2-40B4-BE49-F238E27FC236}">
                <a16:creationId xmlns:a16="http://schemas.microsoft.com/office/drawing/2014/main" id="{A2C97E4A-111E-8DE0-0C9A-A44C1EC63835}"/>
              </a:ext>
            </a:extLst>
          </p:cNvPr>
          <p:cNvSpPr txBox="1"/>
          <p:nvPr/>
        </p:nvSpPr>
        <p:spPr>
          <a:xfrm>
            <a:off x="10038080" y="9001409"/>
            <a:ext cx="4296119" cy="2228815"/>
          </a:xfrm>
          <a:prstGeom prst="rect">
            <a:avLst/>
          </a:prstGeom>
          <a:noFill/>
        </p:spPr>
        <p:txBody>
          <a:bodyPr wrap="square" rtlCol="0">
            <a:spAutoFit/>
          </a:bodyPr>
          <a:lstStyle/>
          <a:p>
            <a:pPr marL="287655">
              <a:lnSpc>
                <a:spcPts val="2880"/>
              </a:lnSpc>
              <a:spcBef>
                <a:spcPts val="0"/>
              </a:spcBef>
              <a:tabLst>
                <a:tab pos="775970" algn="l"/>
                <a:tab pos="1233170" algn="l"/>
              </a:tabLst>
            </a:pPr>
            <a:endParaRPr lang="sv-SE" altLang="ja-JP" sz="1000" spc="114" dirty="0">
              <a:latin typeface="MS PGothic"/>
              <a:cs typeface="MS PGothic"/>
            </a:endParaRPr>
          </a:p>
          <a:p>
            <a:pPr marL="287655">
              <a:lnSpc>
                <a:spcPts val="2880"/>
              </a:lnSpc>
              <a:tabLst>
                <a:tab pos="775970" algn="l"/>
                <a:tab pos="1233170" algn="l"/>
              </a:tabLst>
            </a:pPr>
            <a:endParaRPr lang="sv-SE" altLang="ja-JP" sz="1000" spc="114" dirty="0">
              <a:latin typeface="MS PGothic"/>
              <a:cs typeface="MS PGothic"/>
            </a:endParaRPr>
          </a:p>
          <a:p>
            <a:pPr marL="287655">
              <a:lnSpc>
                <a:spcPts val="2880"/>
              </a:lnSpc>
              <a:tabLst>
                <a:tab pos="775970" algn="l"/>
                <a:tab pos="1233170" algn="l"/>
              </a:tabLst>
            </a:pPr>
            <a:r>
              <a:rPr lang="ja-JP" altLang="sv-SE" sz="1000" spc="114" dirty="0">
                <a:latin typeface="MS PGothic"/>
                <a:cs typeface="MS PGothic"/>
              </a:rPr>
              <a:t>　　</a:t>
            </a:r>
            <a:endParaRPr lang="sv-SE" altLang="ja-JP" spc="10" dirty="0">
              <a:latin typeface="MS PGothic"/>
              <a:cs typeface="MS PGothic"/>
            </a:endParaRPr>
          </a:p>
          <a:p>
            <a:pPr>
              <a:lnSpc>
                <a:spcPts val="2880"/>
              </a:lnSpc>
            </a:pPr>
            <a:r>
              <a:rPr lang="sv-SE" altLang="ja-JP" b="1" spc="10" dirty="0">
                <a:latin typeface="MS PGothic"/>
                <a:cs typeface="MS PGothic"/>
              </a:rPr>
              <a:t>Waktu kedatangan konsultasi yang diinginkan. Tolong dibulatkan </a:t>
            </a:r>
            <a:r>
              <a:rPr lang="sv-SE" altLang="ja-JP" sz="3600" spc="10" dirty="0">
                <a:latin typeface="MS PGothic"/>
                <a:cs typeface="MS PGothic"/>
              </a:rPr>
              <a:t>O</a:t>
            </a:r>
            <a:endParaRPr lang="sv-SE" altLang="ja-JP" sz="3600" dirty="0">
              <a:latin typeface="MS PGothic"/>
              <a:cs typeface="MS PGothic"/>
            </a:endParaRPr>
          </a:p>
          <a:p>
            <a:endParaRPr kumimoji="1" lang="ja-JP" altLang="en-US" dirty="0"/>
          </a:p>
        </p:txBody>
      </p:sp>
      <p:sp>
        <p:nvSpPr>
          <p:cNvPr id="55" name="フローチャート: 処理 54">
            <a:extLst>
              <a:ext uri="{FF2B5EF4-FFF2-40B4-BE49-F238E27FC236}">
                <a16:creationId xmlns:a16="http://schemas.microsoft.com/office/drawing/2014/main" id="{C0B36F23-3545-1177-B19A-B54714661EB3}"/>
              </a:ext>
            </a:extLst>
          </p:cNvPr>
          <p:cNvSpPr/>
          <p:nvPr/>
        </p:nvSpPr>
        <p:spPr>
          <a:xfrm>
            <a:off x="1524145" y="15092420"/>
            <a:ext cx="1655241" cy="760691"/>
          </a:xfrm>
          <a:prstGeom prst="flowChartProcess">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Nama</a:t>
            </a:r>
            <a:endParaRPr kumimoji="1" lang="ja-JP" altLang="en-US" dirty="0"/>
          </a:p>
        </p:txBody>
      </p:sp>
      <p:sp>
        <p:nvSpPr>
          <p:cNvPr id="56" name="フローチャート: 処理 55">
            <a:extLst>
              <a:ext uri="{FF2B5EF4-FFF2-40B4-BE49-F238E27FC236}">
                <a16:creationId xmlns:a16="http://schemas.microsoft.com/office/drawing/2014/main" id="{3FAAA7A6-EDDF-C5C4-3EF6-5C3A671B2FD0}"/>
              </a:ext>
            </a:extLst>
          </p:cNvPr>
          <p:cNvSpPr/>
          <p:nvPr/>
        </p:nvSpPr>
        <p:spPr>
          <a:xfrm>
            <a:off x="1524145" y="16031648"/>
            <a:ext cx="1655241" cy="760691"/>
          </a:xfrm>
          <a:prstGeom prst="flowChartProcess">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Alamat</a:t>
            </a:r>
            <a:endParaRPr kumimoji="1" lang="ja-JP" altLang="en-US" dirty="0"/>
          </a:p>
        </p:txBody>
      </p:sp>
      <p:sp>
        <p:nvSpPr>
          <p:cNvPr id="57" name="フローチャート: 処理 56">
            <a:extLst>
              <a:ext uri="{FF2B5EF4-FFF2-40B4-BE49-F238E27FC236}">
                <a16:creationId xmlns:a16="http://schemas.microsoft.com/office/drawing/2014/main" id="{6B2F89AC-8F97-6245-9BE2-5E1A071CA9C1}"/>
              </a:ext>
            </a:extLst>
          </p:cNvPr>
          <p:cNvSpPr/>
          <p:nvPr/>
        </p:nvSpPr>
        <p:spPr>
          <a:xfrm>
            <a:off x="1295742" y="16904970"/>
            <a:ext cx="2298358" cy="953002"/>
          </a:xfrm>
          <a:prstGeom prst="flowChartProcess">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a:t>Status </a:t>
            </a:r>
            <a:r>
              <a:rPr kumimoji="1" lang="en-US" altLang="ja-JP" sz="1400" dirty="0" err="1"/>
              <a:t>Kependudukan</a:t>
            </a:r>
            <a:endParaRPr kumimoji="1" lang="en-US" altLang="ja-JP" sz="1400" dirty="0"/>
          </a:p>
          <a:p>
            <a:pPr algn="ctr"/>
            <a:endParaRPr kumimoji="1" lang="en-US" altLang="ja-JP" sz="1400" dirty="0"/>
          </a:p>
          <a:p>
            <a:pPr algn="ctr"/>
            <a:r>
              <a:rPr kumimoji="1" lang="en-US" altLang="ja-JP" sz="1400" dirty="0"/>
              <a:t>*Warga </a:t>
            </a:r>
            <a:r>
              <a:rPr kumimoji="1" lang="en-US" altLang="ja-JP" sz="1400" dirty="0" err="1"/>
              <a:t>jepang</a:t>
            </a:r>
            <a:r>
              <a:rPr kumimoji="1" lang="en-US" altLang="ja-JP" sz="1400" dirty="0"/>
              <a:t> </a:t>
            </a:r>
            <a:r>
              <a:rPr kumimoji="1" lang="en-US" altLang="ja-JP" sz="1400" dirty="0" err="1"/>
              <a:t>tidak</a:t>
            </a:r>
            <a:r>
              <a:rPr kumimoji="1" lang="en-US" altLang="ja-JP" sz="1400" dirty="0"/>
              <a:t> </a:t>
            </a:r>
            <a:r>
              <a:rPr kumimoji="1" lang="en-US" altLang="ja-JP" sz="1400" dirty="0" err="1"/>
              <a:t>perlu</a:t>
            </a:r>
            <a:r>
              <a:rPr kumimoji="1" lang="en-US" altLang="ja-JP" sz="1400" dirty="0"/>
              <a:t> </a:t>
            </a:r>
            <a:r>
              <a:rPr kumimoji="1" lang="en-US" altLang="ja-JP" sz="1400" dirty="0" err="1"/>
              <a:t>mengisi</a:t>
            </a:r>
            <a:endParaRPr kumimoji="1" lang="ja-JP" altLang="en-US" sz="1400" dirty="0"/>
          </a:p>
        </p:txBody>
      </p:sp>
      <p:sp>
        <p:nvSpPr>
          <p:cNvPr id="58" name="フローチャート: 処理 57">
            <a:extLst>
              <a:ext uri="{FF2B5EF4-FFF2-40B4-BE49-F238E27FC236}">
                <a16:creationId xmlns:a16="http://schemas.microsoft.com/office/drawing/2014/main" id="{D24F6EE0-098B-6346-DB40-22AEDD6DAB3B}"/>
              </a:ext>
            </a:extLst>
          </p:cNvPr>
          <p:cNvSpPr/>
          <p:nvPr/>
        </p:nvSpPr>
        <p:spPr>
          <a:xfrm>
            <a:off x="1099422" y="17916968"/>
            <a:ext cx="2540397" cy="1152082"/>
          </a:xfrm>
          <a:prstGeom prst="flowChartProcess">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a:t>Bahasa</a:t>
            </a:r>
          </a:p>
          <a:p>
            <a:pPr algn="ctr"/>
            <a:endParaRPr kumimoji="1" lang="en-US" altLang="ja-JP" sz="1400" dirty="0"/>
          </a:p>
          <a:p>
            <a:pPr algn="ctr"/>
            <a:r>
              <a:rPr kumimoji="1" lang="en-US" altLang="ja-JP" sz="1400" dirty="0" err="1"/>
              <a:t>Bulatkan</a:t>
            </a:r>
            <a:r>
              <a:rPr kumimoji="1" lang="en-US" altLang="ja-JP" sz="1400" dirty="0"/>
              <a:t> Bahasa yang </a:t>
            </a:r>
            <a:r>
              <a:rPr kumimoji="1" lang="en-US" altLang="ja-JP" sz="1400" dirty="0" err="1"/>
              <a:t>ingin</a:t>
            </a:r>
            <a:r>
              <a:rPr kumimoji="1" lang="en-US" altLang="ja-JP" sz="1400" dirty="0"/>
              <a:t> </a:t>
            </a:r>
            <a:r>
              <a:rPr kumimoji="1" lang="en-US" altLang="ja-JP" sz="1400" dirty="0" err="1"/>
              <a:t>digunakan</a:t>
            </a:r>
            <a:endParaRPr kumimoji="1" lang="ja-JP" altLang="en-US" sz="1400" dirty="0"/>
          </a:p>
        </p:txBody>
      </p:sp>
      <p:sp>
        <p:nvSpPr>
          <p:cNvPr id="59" name="フローチャート: 処理 58">
            <a:extLst>
              <a:ext uri="{FF2B5EF4-FFF2-40B4-BE49-F238E27FC236}">
                <a16:creationId xmlns:a16="http://schemas.microsoft.com/office/drawing/2014/main" id="{79D728B5-462F-2C00-9DD9-C11895122B71}"/>
              </a:ext>
            </a:extLst>
          </p:cNvPr>
          <p:cNvSpPr/>
          <p:nvPr/>
        </p:nvSpPr>
        <p:spPr>
          <a:xfrm>
            <a:off x="3746500" y="18002250"/>
            <a:ext cx="10301461" cy="1152082"/>
          </a:xfrm>
          <a:prstGeom prst="flowChartProcess">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2400" dirty="0"/>
              <a:t>・</a:t>
            </a:r>
            <a:r>
              <a:rPr kumimoji="1" lang="en-US" altLang="ja-JP" sz="2400" dirty="0" err="1"/>
              <a:t>Jepang</a:t>
            </a:r>
            <a:r>
              <a:rPr kumimoji="1" lang="en-US" altLang="ja-JP" sz="2400" dirty="0"/>
              <a:t>		</a:t>
            </a:r>
            <a:r>
              <a:rPr kumimoji="1" lang="ja-JP" altLang="en-US" sz="2400" dirty="0"/>
              <a:t>・</a:t>
            </a:r>
            <a:r>
              <a:rPr kumimoji="1" lang="en-US" altLang="ja-JP" sz="2400" dirty="0"/>
              <a:t>English		</a:t>
            </a:r>
            <a:r>
              <a:rPr kumimoji="1" lang="ja-JP" altLang="en-US" sz="2400" dirty="0"/>
              <a:t>・</a:t>
            </a:r>
            <a:r>
              <a:rPr kumimoji="1" lang="en-US" altLang="ja-JP" sz="2400" dirty="0"/>
              <a:t>Bahasa Anda (		            )</a:t>
            </a:r>
          </a:p>
          <a:p>
            <a:endParaRPr kumimoji="1" lang="en-US" altLang="ja-JP" sz="1400" dirty="0">
              <a:latin typeface="DengXian" panose="02010600030101010101" pitchFamily="2" charset="-122"/>
              <a:ea typeface="DengXian" panose="02010600030101010101" pitchFamily="2" charset="-122"/>
            </a:endParaRPr>
          </a:p>
          <a:p>
            <a:endParaRPr kumimoji="1" lang="en-US" altLang="ja-JP" sz="1400" dirty="0">
              <a:latin typeface="DengXian" panose="02010600030101010101" pitchFamily="2" charset="-122"/>
              <a:ea typeface="DengXian" panose="02010600030101010101" pitchFamily="2" charset="-122"/>
            </a:endParaRPr>
          </a:p>
          <a:p>
            <a:r>
              <a:rPr kumimoji="1" lang="en-US" altLang="ja-JP" sz="1400" dirty="0">
                <a:latin typeface="DengXian" panose="02010600030101010101" pitchFamily="2" charset="-122"/>
                <a:ea typeface="DengXian" panose="02010600030101010101" pitchFamily="2" charset="-122"/>
              </a:rPr>
              <a:t>※</a:t>
            </a:r>
            <a:r>
              <a:rPr kumimoji="1" lang="en-US" altLang="ja-JP" sz="1400" dirty="0" err="1">
                <a:latin typeface="DengXian" panose="02010600030101010101" pitchFamily="2" charset="-122"/>
                <a:ea typeface="DengXian" panose="02010600030101010101" pitchFamily="2" charset="-122"/>
              </a:rPr>
              <a:t>Untuk</a:t>
            </a:r>
            <a:r>
              <a:rPr kumimoji="1" lang="en-US" altLang="ja-JP" sz="1400" dirty="0">
                <a:latin typeface="DengXian" panose="02010600030101010101" pitchFamily="2" charset="-122"/>
                <a:ea typeface="DengXian" panose="02010600030101010101" pitchFamily="2" charset="-122"/>
              </a:rPr>
              <a:t> </a:t>
            </a:r>
            <a:r>
              <a:rPr kumimoji="1" lang="en-US" altLang="ja-JP" sz="1400" dirty="0" err="1">
                <a:latin typeface="DengXian" panose="02010600030101010101" pitchFamily="2" charset="-122"/>
                <a:ea typeface="DengXian" panose="02010600030101010101" pitchFamily="2" charset="-122"/>
              </a:rPr>
              <a:t>konsultasi</a:t>
            </a:r>
            <a:r>
              <a:rPr kumimoji="1" lang="en-US" altLang="ja-JP" sz="1400" dirty="0">
                <a:latin typeface="DengXian" panose="02010600030101010101" pitchFamily="2" charset="-122"/>
                <a:ea typeface="DengXian" panose="02010600030101010101" pitchFamily="2" charset="-122"/>
              </a:rPr>
              <a:t> </a:t>
            </a:r>
            <a:r>
              <a:rPr kumimoji="1" lang="en-US" altLang="ja-JP" sz="1400" dirty="0" err="1">
                <a:latin typeface="DengXian" panose="02010600030101010101" pitchFamily="2" charset="-122"/>
                <a:ea typeface="DengXian" panose="02010600030101010101" pitchFamily="2" charset="-122"/>
              </a:rPr>
              <a:t>dalam</a:t>
            </a:r>
            <a:r>
              <a:rPr kumimoji="1" lang="en-US" altLang="ja-JP" sz="1400" dirty="0">
                <a:latin typeface="DengXian" panose="02010600030101010101" pitchFamily="2" charset="-122"/>
                <a:ea typeface="DengXian" panose="02010600030101010101" pitchFamily="2" charset="-122"/>
              </a:rPr>
              <a:t> </a:t>
            </a:r>
            <a:r>
              <a:rPr kumimoji="1" lang="en-US" altLang="ja-JP" sz="1400" dirty="0" err="1">
                <a:latin typeface="DengXian" panose="02010600030101010101" pitchFamily="2" charset="-122"/>
                <a:ea typeface="DengXian" panose="02010600030101010101" pitchFamily="2" charset="-122"/>
              </a:rPr>
              <a:t>bahasa</a:t>
            </a:r>
            <a:r>
              <a:rPr kumimoji="1" lang="en-US" altLang="ja-JP" sz="1400" dirty="0">
                <a:latin typeface="DengXian" panose="02010600030101010101" pitchFamily="2" charset="-122"/>
                <a:ea typeface="DengXian" panose="02010600030101010101" pitchFamily="2" charset="-122"/>
              </a:rPr>
              <a:t> </a:t>
            </a:r>
            <a:r>
              <a:rPr kumimoji="1" lang="en-US" altLang="ja-JP" sz="1400" dirty="0" err="1">
                <a:latin typeface="DengXian" panose="02010600030101010101" pitchFamily="2" charset="-122"/>
                <a:ea typeface="DengXian" panose="02010600030101010101" pitchFamily="2" charset="-122"/>
              </a:rPr>
              <a:t>asing</a:t>
            </a:r>
            <a:r>
              <a:rPr kumimoji="1" lang="en-US" altLang="ja-JP" sz="1400" dirty="0">
                <a:latin typeface="DengXian" panose="02010600030101010101" pitchFamily="2" charset="-122"/>
                <a:ea typeface="DengXian" panose="02010600030101010101" pitchFamily="2" charset="-122"/>
              </a:rPr>
              <a:t>, kami </a:t>
            </a:r>
            <a:r>
              <a:rPr kumimoji="1" lang="en-US" altLang="ja-JP" sz="1400" dirty="0" err="1">
                <a:latin typeface="DengXian" panose="02010600030101010101" pitchFamily="2" charset="-122"/>
                <a:ea typeface="DengXian" panose="02010600030101010101" pitchFamily="2" charset="-122"/>
              </a:rPr>
              <a:t>dapat</a:t>
            </a:r>
            <a:r>
              <a:rPr kumimoji="1" lang="en-US" altLang="ja-JP" sz="1400" dirty="0">
                <a:latin typeface="DengXian" panose="02010600030101010101" pitchFamily="2" charset="-122"/>
                <a:ea typeface="DengXian" panose="02010600030101010101" pitchFamily="2" charset="-122"/>
              </a:rPr>
              <a:t> </a:t>
            </a:r>
            <a:r>
              <a:rPr kumimoji="1" lang="en-US" altLang="ja-JP" sz="1400" dirty="0" err="1">
                <a:latin typeface="DengXian" panose="02010600030101010101" pitchFamily="2" charset="-122"/>
                <a:ea typeface="DengXian" panose="02010600030101010101" pitchFamily="2" charset="-122"/>
              </a:rPr>
              <a:t>menggunakan</a:t>
            </a:r>
            <a:r>
              <a:rPr kumimoji="1" lang="en-US" altLang="ja-JP" sz="1400" dirty="0">
                <a:latin typeface="DengXian" panose="02010600030101010101" pitchFamily="2" charset="-122"/>
                <a:ea typeface="DengXian" panose="02010600030101010101" pitchFamily="2" charset="-122"/>
              </a:rPr>
              <a:t> </a:t>
            </a:r>
            <a:r>
              <a:rPr kumimoji="1" lang="en-US" altLang="ja-JP" sz="1400" dirty="0" err="1">
                <a:latin typeface="DengXian" panose="02010600030101010101" pitchFamily="2" charset="-122"/>
                <a:ea typeface="DengXian" panose="02010600030101010101" pitchFamily="2" charset="-122"/>
              </a:rPr>
              <a:t>layanan</a:t>
            </a:r>
            <a:r>
              <a:rPr kumimoji="1" lang="en-US" altLang="ja-JP" sz="1400" dirty="0">
                <a:latin typeface="DengXian" panose="02010600030101010101" pitchFamily="2" charset="-122"/>
                <a:ea typeface="DengXian" panose="02010600030101010101" pitchFamily="2" charset="-122"/>
              </a:rPr>
              <a:t> </a:t>
            </a:r>
            <a:r>
              <a:rPr kumimoji="1" lang="en-US" altLang="ja-JP" sz="1400" dirty="0" err="1">
                <a:latin typeface="DengXian" panose="02010600030101010101" pitchFamily="2" charset="-122"/>
                <a:ea typeface="DengXian" panose="02010600030101010101" pitchFamily="2" charset="-122"/>
              </a:rPr>
              <a:t>penerjemahan</a:t>
            </a:r>
            <a:r>
              <a:rPr kumimoji="1" lang="en-US" altLang="ja-JP" sz="1400" dirty="0">
                <a:latin typeface="DengXian" panose="02010600030101010101" pitchFamily="2" charset="-122"/>
                <a:ea typeface="DengXian" panose="02010600030101010101" pitchFamily="2" charset="-122"/>
              </a:rPr>
              <a:t> </a:t>
            </a:r>
            <a:r>
              <a:rPr kumimoji="1" lang="en-US" altLang="ja-JP" sz="1400" dirty="0" err="1">
                <a:latin typeface="DengXian" panose="02010600030101010101" pitchFamily="2" charset="-122"/>
                <a:ea typeface="DengXian" panose="02010600030101010101" pitchFamily="2" charset="-122"/>
              </a:rPr>
              <a:t>telepon</a:t>
            </a:r>
            <a:r>
              <a:rPr kumimoji="1" lang="en-US" altLang="ja-JP" dirty="0">
                <a:latin typeface="DengXian" panose="02010600030101010101" pitchFamily="2" charset="-122"/>
                <a:ea typeface="DengXian" panose="02010600030101010101" pitchFamily="2" charset="-122"/>
              </a:rPr>
              <a:t>.</a:t>
            </a:r>
            <a:endParaRPr kumimoji="1" lang="en-US" altLang="ja-JP" dirty="0"/>
          </a:p>
          <a:p>
            <a:r>
              <a:rPr kumimoji="1" lang="en-US" altLang="ja-JP" dirty="0"/>
              <a:t>	</a:t>
            </a:r>
            <a:endParaRPr kumimoji="1" lang="ja-JP" altLang="en-US" dirty="0"/>
          </a:p>
        </p:txBody>
      </p:sp>
      <p:sp>
        <p:nvSpPr>
          <p:cNvPr id="8" name="フローチャート: 処理 7">
            <a:extLst>
              <a:ext uri="{FF2B5EF4-FFF2-40B4-BE49-F238E27FC236}">
                <a16:creationId xmlns:a16="http://schemas.microsoft.com/office/drawing/2014/main" id="{DE98C412-020C-7ADE-9610-A4E8740DD086}"/>
              </a:ext>
            </a:extLst>
          </p:cNvPr>
          <p:cNvSpPr/>
          <p:nvPr/>
        </p:nvSpPr>
        <p:spPr>
          <a:xfrm>
            <a:off x="1156975" y="19189057"/>
            <a:ext cx="2482843" cy="589751"/>
          </a:xfrm>
          <a:prstGeom prst="flowChartProcess">
            <a:avLst/>
          </a:prstGeom>
          <a:solidFill>
            <a:schemeClr val="bg1"/>
          </a:solidFill>
        </p:spPr>
        <p:txBody>
          <a:bodyPr rtlCol="0" anchor="ctr"/>
          <a:lstStyle/>
          <a:p>
            <a:pPr algn="ctr"/>
            <a:r>
              <a:rPr kumimoji="1" lang="en-US" altLang="ja-JP" dirty="0" err="1"/>
              <a:t>Telepon</a:t>
            </a:r>
            <a:r>
              <a:rPr kumimoji="1" lang="en-US" altLang="ja-JP" dirty="0"/>
              <a:t> &amp; Email</a:t>
            </a:r>
            <a:endParaRPr kumimoji="1" lang="ja-JP" altLang="en-US" dirty="0"/>
          </a:p>
        </p:txBody>
      </p:sp>
      <p:pic>
        <p:nvPicPr>
          <p:cNvPr id="27" name="図 26">
            <a:extLst>
              <a:ext uri="{FF2B5EF4-FFF2-40B4-BE49-F238E27FC236}">
                <a16:creationId xmlns:a16="http://schemas.microsoft.com/office/drawing/2014/main" id="{06EECA7A-E0E0-DACC-7F23-E15F0CC350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8394" y="5225341"/>
            <a:ext cx="1081167" cy="1081167"/>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sv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a:extLst>
              <a:ext uri="{96DAC541-7B7A-43D3-8B79-37D633B846F1}">
                <asvg:svgBlip xmlns:asvg="http://schemas.microsoft.com/office/drawing/2016/SVG/main" r:embed="rId1"/>
              </a:ext>
            </a:extLst>
          </a:blip>
          <a:stretch>
            <a:fillRect/>
          </a:stretch>
        </a:blipFill>
      </a:spPr>
      <a:body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10960</TotalTime>
  <Words>355</Words>
  <Application>Microsoft Office PowerPoint</Application>
  <PresentationFormat>ユーザー設定</PresentationFormat>
  <Paragraphs>83</Paragraphs>
  <Slides>1</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vt:i4>
      </vt:variant>
    </vt:vector>
  </HeadingPairs>
  <TitlesOfParts>
    <vt:vector size="12" baseType="lpstr">
      <vt:lpstr>游ゴシック</vt:lpstr>
      <vt:lpstr>Calibri</vt:lpstr>
      <vt:lpstr>メイリオ</vt:lpstr>
      <vt:lpstr>MS PGothic</vt:lpstr>
      <vt:lpstr>游ゴシック</vt:lpstr>
      <vt:lpstr>Meiryo UI</vt:lpstr>
      <vt:lpstr>Times New Roman</vt:lpstr>
      <vt:lpstr>Arial</vt:lpstr>
      <vt:lpstr>BIZ UDPゴシック</vt:lpstr>
      <vt:lpstr>DengXian</vt:lpstr>
      <vt:lpstr>1_Office Theme</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 Bazzar o 円 and 出張相談会</dc:title>
  <dc:creator>user2</dc:creator>
  <dc:description>Poster - Bazzar o 円 and 出張相談会</dc:description>
  <cp:lastModifiedBy>user2</cp:lastModifiedBy>
  <cp:revision>63</cp:revision>
  <cp:lastPrinted>2025-11-19T05:08:36Z</cp:lastPrinted>
  <dcterms:created xsi:type="dcterms:W3CDTF">2006-08-16T00:00:00Z</dcterms:created>
  <dcterms:modified xsi:type="dcterms:W3CDTF">2026-06-10T05:33:23Z</dcterms:modified>
  <dc:identifier>DAG3JLwXiH4</dc:identifier>
</cp:coreProperties>
</file>