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2" initials="u" lastIdx="1" clrIdx="0">
    <p:extLst>
      <p:ext uri="{19B8F6BF-5375-455C-9EA6-DF929625EA0E}">
        <p15:presenceInfo xmlns:p15="http://schemas.microsoft.com/office/powerpoint/2012/main" userId="use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19"/>
    <p:restoredTop sz="94660"/>
  </p:normalViewPr>
  <p:slideViewPr>
    <p:cSldViewPr>
      <p:cViewPr varScale="1">
        <p:scale>
          <a:sx n="50" d="100"/>
          <a:sy n="50" d="100"/>
        </p:scale>
        <p:origin x="2490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396700"/>
            <a:ext cx="1543051" cy="82313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1" cy="82313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2020/8/19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2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3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456723"/>
            <a:ext cx="2256235" cy="617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3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3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 </a:t>
            </a:r>
            <a:r>
              <a:rPr kumimoji="1" lang="en-US" altLang="ja-JP" dirty="0"/>
              <a:t>6 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 </a:t>
            </a:r>
            <a:r>
              <a:rPr kumimoji="1" lang="en-US" altLang="ja-JP" dirty="0"/>
              <a:t>7 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 </a:t>
            </a:r>
            <a:r>
              <a:rPr kumimoji="1" lang="en-US" altLang="ja-JP" dirty="0"/>
              <a:t>8 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 </a:t>
            </a:r>
            <a:r>
              <a:rPr kumimoji="1" lang="en-US" altLang="ja-JP" dirty="0"/>
              <a:t>9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5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2020/8/19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正方形/長方形 1"/>
          <p:cNvSpPr/>
          <p:nvPr/>
        </p:nvSpPr>
        <p:spPr>
          <a:xfrm>
            <a:off x="2106042" y="5804702"/>
            <a:ext cx="1368152" cy="264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800" dirty="0">
                <a:solidFill>
                  <a:prstClr val="black"/>
                </a:solidFill>
                <a:latin typeface="Meiryo UI"/>
                <a:ea typeface="Meiryo UI"/>
              </a:rPr>
              <a:t>※외국인만 작성</a:t>
            </a:r>
            <a:endParaRPr lang="ja-JP" altLang="en-US" sz="1100" dirty="0">
              <a:solidFill>
                <a:prstClr val="black"/>
              </a:solidFill>
              <a:latin typeface="Meiryo UI"/>
              <a:ea typeface="Meiryo UI"/>
            </a:endParaRPr>
          </a:p>
        </p:txBody>
      </p:sp>
      <p:graphicFrame>
        <p:nvGraphicFramePr>
          <p:cNvPr id="1135" name="四角形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642967"/>
              </p:ext>
            </p:extLst>
          </p:nvPr>
        </p:nvGraphicFramePr>
        <p:xfrm>
          <a:off x="291748" y="1793927"/>
          <a:ext cx="4122211" cy="2626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2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3548">
                <a:tc>
                  <a:txBody>
                    <a:bodyPr/>
                    <a:lstStyle/>
                    <a:p>
                      <a:r>
                        <a:rPr lang="ja-JP" altLang="en-US" sz="1200">
                          <a:latin typeface="Meiryo UI"/>
                          <a:ea typeface="Meiryo UI"/>
                        </a:rPr>
                        <a:t>당일 상담하고자 하시는 내용을 적어주시기 바랍니다.</a:t>
                      </a:r>
                      <a:endParaRPr lang="ja-JP" altLang="en-US" sz="1100">
                        <a:latin typeface="Meiryo UI"/>
                        <a:ea typeface="Meiryo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2878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/>
                        <a:ea typeface="Meiryo UI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sz="1100" dirty="0">
                        <a:latin typeface="ＭＳ 明朝"/>
                        <a:ea typeface="ＭＳ 明朝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36" name="四角形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284352"/>
              </p:ext>
            </p:extLst>
          </p:nvPr>
        </p:nvGraphicFramePr>
        <p:xfrm>
          <a:off x="283731" y="7474855"/>
          <a:ext cx="6348689" cy="1759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2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706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사업장 등　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업종　</a:t>
                      </a:r>
                      <a:endParaRPr kumimoji="1" lang="ja-JP" altLang="en-US" sz="7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주소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809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상담자 이름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267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전화번호, 이메일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tel: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mail: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7" name="テキスト 47"/>
          <p:cNvSpPr txBox="1"/>
          <p:nvPr/>
        </p:nvSpPr>
        <p:spPr>
          <a:xfrm>
            <a:off x="1304764" y="9642108"/>
            <a:ext cx="5628130" cy="245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000" dirty="0">
                <a:latin typeface="Meiryo UI"/>
                <a:ea typeface="Meiryo UI"/>
              </a:rPr>
              <a:t>작성하신 정보는 철저히 관리합니다. 이번 상담에서만 사용하며 제3자에게 제공하지 않습니다.</a:t>
            </a:r>
          </a:p>
        </p:txBody>
      </p:sp>
      <p:sp>
        <p:nvSpPr>
          <p:cNvPr id="1138" name="四角形 48"/>
          <p:cNvSpPr/>
          <p:nvPr/>
        </p:nvSpPr>
        <p:spPr>
          <a:xfrm>
            <a:off x="333000" y="205318"/>
            <a:ext cx="6347866" cy="71568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Meiryo UI"/>
                <a:ea typeface="Meiryo UI"/>
              </a:rPr>
              <a:t>고치현 외국인 생활상담센터 출장 상담</a:t>
            </a: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Meiryo UI"/>
                <a:ea typeface="Meiryo UI"/>
              </a:rPr>
              <a:t>9월 16일(수) 시만토시</a:t>
            </a: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Meiryo UI"/>
                <a:ea typeface="Meiryo UI"/>
              </a:rPr>
              <a:t>참가신청서</a:t>
            </a:r>
          </a:p>
        </p:txBody>
      </p:sp>
      <p:sp>
        <p:nvSpPr>
          <p:cNvPr id="1139" name="四角形 49"/>
          <p:cNvSpPr/>
          <p:nvPr/>
        </p:nvSpPr>
        <p:spPr>
          <a:xfrm>
            <a:off x="273434" y="7194384"/>
            <a:ext cx="1739657" cy="35911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100" dirty="0">
                <a:solidFill>
                  <a:schemeClr val="tx1"/>
                </a:solidFill>
                <a:latin typeface="Meiryo UI"/>
                <a:ea typeface="Meiryo UI"/>
              </a:rPr>
              <a:t>＜사업자, 단체 등＞</a:t>
            </a:r>
          </a:p>
        </p:txBody>
      </p:sp>
      <p:graphicFrame>
        <p:nvGraphicFramePr>
          <p:cNvPr id="1140" name="四角形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488442"/>
              </p:ext>
            </p:extLst>
          </p:nvPr>
        </p:nvGraphicFramePr>
        <p:xfrm>
          <a:off x="4413959" y="1796929"/>
          <a:ext cx="2219917" cy="26234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9702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원하시는 상담 시간에 ○표시해주세요.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10:00～10:30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10: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0～11: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11: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13:00～13:30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13: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0～14: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14: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0～14:</a:t>
                      </a:r>
                      <a:r>
                        <a:rPr kumimoji="1" lang="en-US" altLang="ja-JP" sz="120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>
                          <a:latin typeface="Meiryo UI"/>
                          <a:ea typeface="Meiryo UI"/>
                        </a:rPr>
                        <a:t>0</a:t>
                      </a:r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언제든 상담 가능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41" name="四角形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901151"/>
              </p:ext>
            </p:extLst>
          </p:nvPr>
        </p:nvGraphicFramePr>
        <p:xfrm>
          <a:off x="285187" y="5151984"/>
          <a:ext cx="6348689" cy="1773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2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이름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〈name〉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주소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〈address〉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832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재류자격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919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언어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〈Language〉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・일본어 　・영어　　・중국어　　・기타（　　　　　　　　　　　　　　　）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전화번호, 이메일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tel: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mail: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42" name="四角形 52"/>
          <p:cNvSpPr/>
          <p:nvPr/>
        </p:nvSpPr>
        <p:spPr>
          <a:xfrm>
            <a:off x="194834" y="4870864"/>
            <a:ext cx="1273920" cy="35911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100" dirty="0">
                <a:solidFill>
                  <a:schemeClr val="tx1"/>
                </a:solidFill>
                <a:latin typeface="Meiryo UI"/>
                <a:ea typeface="Meiryo UI"/>
              </a:rPr>
              <a:t>＜개인＞</a:t>
            </a:r>
          </a:p>
        </p:txBody>
      </p:sp>
      <p:sp>
        <p:nvSpPr>
          <p:cNvPr id="1143" name="直線 36"/>
          <p:cNvSpPr/>
          <p:nvPr/>
        </p:nvSpPr>
        <p:spPr>
          <a:xfrm>
            <a:off x="206404" y="1114425"/>
            <a:ext cx="6519379" cy="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4" name="正方形/長方形 2"/>
          <p:cNvSpPr/>
          <p:nvPr/>
        </p:nvSpPr>
        <p:spPr>
          <a:xfrm>
            <a:off x="283731" y="5964491"/>
            <a:ext cx="1709208" cy="2882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〈 Status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of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Residence 〉</a:t>
            </a:r>
            <a:endParaRPr kumimoji="1"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5" name="正方形/長方形 4"/>
          <p:cNvSpPr/>
          <p:nvPr/>
        </p:nvSpPr>
        <p:spPr>
          <a:xfrm>
            <a:off x="291748" y="6944734"/>
            <a:ext cx="5744460" cy="260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1100" dirty="0">
                <a:solidFill>
                  <a:prstClr val="black"/>
                </a:solidFill>
                <a:latin typeface="Meiryo UI"/>
                <a:ea typeface="Meiryo UI"/>
              </a:rPr>
              <a:t>※외국어 상담은 전화통역 등을 사용할 수도 있습니다.</a:t>
            </a:r>
          </a:p>
        </p:txBody>
      </p:sp>
      <p:sp>
        <p:nvSpPr>
          <p:cNvPr id="1146" name="正方形/長方形 6"/>
          <p:cNvSpPr/>
          <p:nvPr/>
        </p:nvSpPr>
        <p:spPr>
          <a:xfrm>
            <a:off x="291748" y="1176324"/>
            <a:ext cx="6342128" cy="6176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・「재류자격 관련 상담」은 예약 필수입니다.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・「외국인을 위한 생활 상담」은 예약하고자 하시는 분만 작성해주시기 바랍니다.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7" name="正方形/長方形 3"/>
          <p:cNvSpPr/>
          <p:nvPr/>
        </p:nvSpPr>
        <p:spPr>
          <a:xfrm>
            <a:off x="224124" y="4439863"/>
            <a:ext cx="6424179" cy="44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ja-JP" sz="1050" dirty="0">
                <a:latin typeface="Meiryo UI"/>
                <a:ea typeface="Meiryo UI"/>
              </a:rPr>
              <a:t>※상담을 예약하신 분에게는 상담 내용을 확인한 뒤 추후에 상담 시간 등을 연락드립니다.</a:t>
            </a:r>
          </a:p>
          <a:p>
            <a:pPr>
              <a:lnSpc>
                <a:spcPct val="110000"/>
              </a:lnSpc>
            </a:pPr>
            <a:r>
              <a:rPr lang="en-US" altLang="ja-JP" sz="1050" dirty="0">
                <a:latin typeface="Meiryo UI"/>
                <a:ea typeface="Meiryo UI"/>
              </a:rPr>
              <a:t>   선착순으로 진행합니다. 상담 내용에 따라서는 다른 기관을   소개해드리기도 합니다.</a:t>
            </a:r>
          </a:p>
        </p:txBody>
      </p:sp>
      <p:sp>
        <p:nvSpPr>
          <p:cNvPr id="1148" name="テキスト ボックス 5"/>
          <p:cNvSpPr txBox="1"/>
          <p:nvPr/>
        </p:nvSpPr>
        <p:spPr>
          <a:xfrm>
            <a:off x="3474194" y="9276182"/>
            <a:ext cx="3158341" cy="25302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＊상담할 때는 마스크를 착용해주시기 바랍니다.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194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明朝</vt:lpstr>
      <vt:lpstr>游ゴシック</vt:lpstr>
      <vt:lpstr>游ゴシック Light</vt:lpstr>
      <vt:lpstr>Arial</vt:lpstr>
      <vt:lpstr>標準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高知県外国人生活相談センター 　　　　　　　　　　　　　　　出張相談会</dc:title>
  <dc:creator>457129</dc:creator>
  <cp:lastModifiedBy>user2</cp:lastModifiedBy>
  <cp:revision>102</cp:revision>
  <cp:lastPrinted>2020-07-28T03:20:24Z</cp:lastPrinted>
  <dcterms:created xsi:type="dcterms:W3CDTF">2019-08-01T07:22:13Z</dcterms:created>
  <dcterms:modified xsi:type="dcterms:W3CDTF">2020-08-19T04:33:52Z</dcterms:modified>
</cp:coreProperties>
</file>