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ユーザー名不明1" initials="ユーザー名不明1" lastIdx="17" clrIdx="0">
    <p:extLst>
      <p:ext uri="{19B8F6BF-5375-455C-9EA6-DF929625EA0E}">
        <p15:presenceInfo xmlns:p15="http://schemas.microsoft.com/office/powerpoint/2012/main" userId="use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30" autoAdjust="0"/>
    <p:restoredTop sz="94660"/>
  </p:normalViewPr>
  <p:slideViewPr>
    <p:cSldViewPr>
      <p:cViewPr>
        <p:scale>
          <a:sx n="124" d="100"/>
          <a:sy n="124" d="100"/>
        </p:scale>
        <p:origin x="456" y="-3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2020/10/29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2020/10/29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2020/10/29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2020/10/29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正方形/長方形 1"/>
          <p:cNvSpPr/>
          <p:nvPr/>
        </p:nvSpPr>
        <p:spPr>
          <a:xfrm>
            <a:off x="2105444" y="5804871"/>
            <a:ext cx="1968059" cy="256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800" dirty="0">
                <a:solidFill>
                  <a:prstClr val="black"/>
                </a:solidFill>
                <a:latin typeface="Malgun Gothic"/>
                <a:ea typeface="Malgun Gothic"/>
              </a:rPr>
              <a:t>※일본인은 작성할 필요 없음</a:t>
            </a:r>
            <a:endParaRPr lang="ja-JP" altLang="en-US" sz="1100" dirty="0">
              <a:solidFill>
                <a:prstClr val="black"/>
              </a:solidFill>
              <a:latin typeface="Malgun Gothic"/>
              <a:ea typeface="Malgun Gothic"/>
            </a:endParaRPr>
          </a:p>
        </p:txBody>
      </p:sp>
      <p:sp>
        <p:nvSpPr>
          <p:cNvPr id="1147" name="正方形/長方形 2"/>
          <p:cNvSpPr/>
          <p:nvPr/>
        </p:nvSpPr>
        <p:spPr>
          <a:xfrm>
            <a:off x="283731" y="5964491"/>
            <a:ext cx="1709208" cy="288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Malgun Gothic"/>
                <a:ea typeface="Malgun Gothic"/>
              </a:rPr>
              <a:t>〈 Status</a:t>
            </a:r>
            <a:r>
              <a:rPr lang="ja-JP" altLang="en-US" sz="1000" dirty="0">
                <a:solidFill>
                  <a:schemeClr val="tx1"/>
                </a:solidFill>
                <a:latin typeface="Malgun Gothic"/>
                <a:ea typeface="Malgun Gothic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algun Gothic"/>
                <a:ea typeface="Malgun Gothic"/>
              </a:rPr>
              <a:t>of</a:t>
            </a:r>
            <a:r>
              <a:rPr lang="ja-JP" altLang="en-US" sz="1000" dirty="0">
                <a:solidFill>
                  <a:schemeClr val="tx1"/>
                </a:solidFill>
                <a:latin typeface="Malgun Gothic"/>
                <a:ea typeface="Malgun Gothic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algun Gothic"/>
                <a:ea typeface="Malgun Gothic"/>
              </a:rPr>
              <a:t>Residence 〉</a:t>
            </a:r>
            <a:endParaRPr kumimoji="1" lang="ja-JP" altLang="en-US" sz="1000" dirty="0">
              <a:solidFill>
                <a:schemeClr val="tx1"/>
              </a:solidFill>
              <a:latin typeface="Malgun Gothic"/>
              <a:ea typeface="Malgun Gothic"/>
            </a:endParaRPr>
          </a:p>
        </p:txBody>
      </p:sp>
      <p:graphicFrame>
        <p:nvGraphicFramePr>
          <p:cNvPr id="1138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642967"/>
              </p:ext>
            </p:extLst>
          </p:nvPr>
        </p:nvGraphicFramePr>
        <p:xfrm>
          <a:off x="291748" y="1793927"/>
          <a:ext cx="4122211" cy="2626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2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548">
                <a:tc>
                  <a:txBody>
                    <a:bodyPr/>
                    <a:lstStyle/>
                    <a:p>
                      <a:r>
                        <a:rPr lang="ja-JP" altLang="en-US" sz="1200">
                          <a:latin typeface="Malgun Gothic"/>
                          <a:ea typeface="Malgun Gothic"/>
                        </a:rPr>
                        <a:t>당일 상담받고자 하시는 내용을 적어주시기 바랍니다.</a:t>
                      </a:r>
                      <a:endParaRPr lang="ja-JP" altLang="en-US" sz="1100">
                        <a:latin typeface="Malgun Gothic"/>
                        <a:ea typeface="Malgun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2878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algun Gothic"/>
                        <a:ea typeface="Malgun Gothic"/>
                      </a:endParaRPr>
                    </a:p>
                    <a:p>
                      <a:endParaRPr kumimoji="1" lang="ja-JP" altLang="en-US" dirty="0">
                        <a:latin typeface="Malgun Gothic"/>
                        <a:ea typeface="Malgun Gothic"/>
                      </a:endParaRPr>
                    </a:p>
                    <a:p>
                      <a:endParaRPr kumimoji="1" lang="ja-JP" altLang="en-US" dirty="0">
                        <a:latin typeface="Malgun Gothic"/>
                        <a:ea typeface="Malgun Gothic"/>
                      </a:endParaRPr>
                    </a:p>
                    <a:p>
                      <a:endParaRPr kumimoji="1" lang="ja-JP" altLang="en-US" dirty="0">
                        <a:latin typeface="Malgun Gothic"/>
                        <a:ea typeface="Malgun Gothic"/>
                      </a:endParaRPr>
                    </a:p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  <a:p>
                      <a:endParaRPr kumimoji="1" lang="ja-JP" altLang="en-US" dirty="0">
                        <a:latin typeface="Malgun Gothic"/>
                        <a:ea typeface="Malgun Gothic"/>
                      </a:endParaRPr>
                    </a:p>
                    <a:p>
                      <a:endParaRPr kumimoji="1" lang="ja-JP" altLang="en-US" dirty="0">
                        <a:latin typeface="Malgun Gothic"/>
                        <a:ea typeface="Malgun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39" name="四角形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84352"/>
              </p:ext>
            </p:extLst>
          </p:nvPr>
        </p:nvGraphicFramePr>
        <p:xfrm>
          <a:off x="283731" y="7474855"/>
          <a:ext cx="6348689" cy="1759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706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사업장 등　　</a:t>
                      </a:r>
                      <a:endParaRPr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업종　</a:t>
                      </a:r>
                      <a:endParaRPr kumimoji="1" lang="ja-JP" altLang="en-US" sz="700" dirty="0"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주소</a:t>
                      </a:r>
                      <a:endParaRPr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80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상담자 이름</a:t>
                      </a:r>
                      <a:endParaRPr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전화번호, 이메일</a:t>
                      </a:r>
                      <a:endParaRPr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tel:</a:t>
                      </a:r>
                      <a:endParaRPr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mail:</a:t>
                      </a:r>
                      <a:endParaRPr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40" name="テキスト 47"/>
          <p:cNvSpPr txBox="1"/>
          <p:nvPr/>
        </p:nvSpPr>
        <p:spPr>
          <a:xfrm>
            <a:off x="1138241" y="9642065"/>
            <a:ext cx="5602635" cy="245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000" dirty="0">
                <a:latin typeface="Malgun Gothic"/>
                <a:ea typeface="Malgun Gothic"/>
              </a:rPr>
              <a:t>작성하신 정보는 철저히 관리합니다. 이번 상담에서만 사용하며 제3자에게 제공하지 않습니다.</a:t>
            </a:r>
            <a:endParaRPr>
              <a:latin typeface="Malgun Gothic"/>
              <a:ea typeface="Malgun Gothic"/>
            </a:endParaRPr>
          </a:p>
        </p:txBody>
      </p:sp>
      <p:sp>
        <p:nvSpPr>
          <p:cNvPr id="1141" name="四角形 48"/>
          <p:cNvSpPr/>
          <p:nvPr/>
        </p:nvSpPr>
        <p:spPr>
          <a:xfrm>
            <a:off x="333000" y="205318"/>
            <a:ext cx="6347866" cy="71568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algun Gothic"/>
                <a:ea typeface="Malgun Gothic"/>
              </a:rPr>
              <a:t>고치현 외국인 생활상담센터 출장 상담</a:t>
            </a:r>
            <a:endParaRPr>
              <a:latin typeface="Malgun Gothic"/>
              <a:ea typeface="Malgun Gothic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algun Gothic"/>
                <a:ea typeface="Malgun Gothic"/>
              </a:rPr>
              <a:t>12월 10일(목) 난코쿠시</a:t>
            </a:r>
            <a:endParaRPr>
              <a:latin typeface="Malgun Gothic"/>
              <a:ea typeface="Malgun Gothic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algun Gothic"/>
                <a:ea typeface="Malgun Gothic"/>
              </a:rPr>
              <a:t>참가신청서</a:t>
            </a:r>
            <a:endParaRPr>
              <a:latin typeface="Malgun Gothic"/>
              <a:ea typeface="Malgun Gothic"/>
            </a:endParaRPr>
          </a:p>
        </p:txBody>
      </p:sp>
      <p:sp>
        <p:nvSpPr>
          <p:cNvPr id="1142" name="四角形 49"/>
          <p:cNvSpPr/>
          <p:nvPr/>
        </p:nvSpPr>
        <p:spPr>
          <a:xfrm>
            <a:off x="273434" y="7194384"/>
            <a:ext cx="1739657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algun Gothic"/>
                <a:ea typeface="Malgun Gothic"/>
              </a:rPr>
              <a:t>＜사업자, 단체 등＞</a:t>
            </a:r>
            <a:endParaRPr>
              <a:latin typeface="Malgun Gothic"/>
              <a:ea typeface="Malgun Gothic"/>
            </a:endParaRPr>
          </a:p>
        </p:txBody>
      </p:sp>
      <p:graphicFrame>
        <p:nvGraphicFramePr>
          <p:cNvPr id="1143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008217"/>
              </p:ext>
            </p:extLst>
          </p:nvPr>
        </p:nvGraphicFramePr>
        <p:xfrm>
          <a:off x="4413959" y="1796929"/>
          <a:ext cx="2219917" cy="2623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70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원하시는 상담 시간에 </a:t>
                      </a:r>
                      <a:endParaRPr>
                        <a:latin typeface="Malgun Gothic"/>
                        <a:ea typeface="Malgun Gothic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○표시해주세요.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10:00～10: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40</a:t>
                      </a:r>
                      <a:endParaRPr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10: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50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～11: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3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0</a:t>
                      </a:r>
                      <a:endParaRPr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11: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4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0～1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2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: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2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0</a:t>
                      </a:r>
                      <a:endParaRPr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13: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2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0～1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4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: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0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0</a:t>
                      </a:r>
                      <a:endParaRPr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1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4:1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0～14: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5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0</a:t>
                      </a:r>
                      <a:endParaRPr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1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5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: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0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0～1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5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:</a:t>
                      </a:r>
                      <a:r>
                        <a:rPr kumimoji="1" lang="en-US" altLang="ja-JP" sz="1200" dirty="0">
                          <a:latin typeface="Malgun Gothic"/>
                          <a:ea typeface="Malgun Gothic"/>
                        </a:rPr>
                        <a:t>4</a:t>
                      </a:r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algun Gothic"/>
                          <a:ea typeface="Malgun Gothic"/>
                        </a:rPr>
                        <a:t>언제든 상담 가능</a:t>
                      </a:r>
                      <a:endParaRPr dirty="0">
                        <a:latin typeface="Malgun Gothic"/>
                        <a:ea typeface="Malgun Gothic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44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901151"/>
              </p:ext>
            </p:extLst>
          </p:nvPr>
        </p:nvGraphicFramePr>
        <p:xfrm>
          <a:off x="285187" y="5151984"/>
          <a:ext cx="6348689" cy="18230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이름</a:t>
                      </a:r>
                      <a:r>
                        <a:rPr kumimoji="1" lang="en-US" altLang="ja-JP" sz="1100" dirty="0">
                          <a:latin typeface="Malgun Gothic"/>
                          <a:ea typeface="Malgun Gothic"/>
                        </a:rPr>
                        <a:t>〈name〉</a:t>
                      </a:r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주소</a:t>
                      </a:r>
                      <a:r>
                        <a:rPr kumimoji="1" lang="en-US" altLang="ja-JP" sz="1100" dirty="0">
                          <a:latin typeface="Malgun Gothic"/>
                          <a:ea typeface="Malgun Gothic"/>
                        </a:rPr>
                        <a:t>〈address〉</a:t>
                      </a:r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3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재류자격</a:t>
                      </a:r>
                      <a:endParaRPr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1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언어</a:t>
                      </a:r>
                      <a:r>
                        <a:rPr kumimoji="1" lang="en-US" altLang="ja-JP" sz="1100" dirty="0">
                          <a:latin typeface="Malgun Gothic"/>
                          <a:ea typeface="Malgun Gothic"/>
                        </a:rPr>
                        <a:t>〈Language〉</a:t>
                      </a:r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・일본어 　・영어　　・중국어　　・기타（　　　　　　　　　　　　　　　）</a:t>
                      </a:r>
                      <a:endParaRPr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전화번호, 이메일</a:t>
                      </a:r>
                      <a:endParaRPr>
                        <a:latin typeface="Malgun Gothic"/>
                        <a:ea typeface="Malgun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tel:</a:t>
                      </a:r>
                      <a:endParaRPr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algun Gothic"/>
                          <a:ea typeface="Malgun Gothic"/>
                        </a:rPr>
                        <a:t>mail:</a:t>
                      </a:r>
                      <a:endParaRPr>
                        <a:latin typeface="Malgun Gothic"/>
                        <a:ea typeface="Malgun Gothic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45" name="四角形 52"/>
          <p:cNvSpPr/>
          <p:nvPr/>
        </p:nvSpPr>
        <p:spPr>
          <a:xfrm>
            <a:off x="194834" y="4870864"/>
            <a:ext cx="1273920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algun Gothic"/>
                <a:ea typeface="Malgun Gothic"/>
              </a:rPr>
              <a:t>＜개인＞</a:t>
            </a:r>
            <a:endParaRPr>
              <a:latin typeface="Malgun Gothic"/>
              <a:ea typeface="Malgun Gothic"/>
            </a:endParaRPr>
          </a:p>
        </p:txBody>
      </p:sp>
      <p:sp>
        <p:nvSpPr>
          <p:cNvPr id="1146" name="直線 36"/>
          <p:cNvSpPr/>
          <p:nvPr/>
        </p:nvSpPr>
        <p:spPr>
          <a:xfrm>
            <a:off x="206404" y="1114425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8" name="正方形/長方形 4"/>
          <p:cNvSpPr/>
          <p:nvPr/>
        </p:nvSpPr>
        <p:spPr>
          <a:xfrm>
            <a:off x="291748" y="6944734"/>
            <a:ext cx="5744460" cy="260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100" dirty="0">
                <a:solidFill>
                  <a:prstClr val="black"/>
                </a:solidFill>
                <a:latin typeface="Malgun Gothic"/>
                <a:ea typeface="Malgun Gothic"/>
              </a:rPr>
              <a:t>※외국어 상담은 전화통역 등을 사용할 수도 있습니다.</a:t>
            </a:r>
            <a:endParaRPr>
              <a:latin typeface="Malgun Gothic"/>
              <a:ea typeface="Malgun Gothic"/>
            </a:endParaRPr>
          </a:p>
        </p:txBody>
      </p:sp>
      <p:sp>
        <p:nvSpPr>
          <p:cNvPr id="1149" name="正方形/長方形 6"/>
          <p:cNvSpPr/>
          <p:nvPr/>
        </p:nvSpPr>
        <p:spPr>
          <a:xfrm>
            <a:off x="291748" y="1176324"/>
            <a:ext cx="6342128" cy="617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algun Gothic"/>
                <a:ea typeface="Malgun Gothic"/>
              </a:rPr>
              <a:t>・「재류자격 관련 상담」은 예약 필수입니다.</a:t>
            </a:r>
            <a:endParaRPr kumimoji="1" lang="en-US" altLang="ja-JP" sz="1200" dirty="0">
              <a:solidFill>
                <a:schemeClr val="tx1"/>
              </a:solidFill>
              <a:latin typeface="Malgun Gothic"/>
              <a:ea typeface="Malgun Gothic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algun Gothic"/>
                <a:ea typeface="Malgun Gothic"/>
              </a:rPr>
              <a:t>・「외국인을 위한 생활 상담」은 예약하고자 하시는 분만 작성해주시기 바랍니다.</a:t>
            </a:r>
            <a:endParaRPr kumimoji="1" lang="ja-JP" altLang="en-US" sz="1200" dirty="0">
              <a:solidFill>
                <a:schemeClr val="tx1"/>
              </a:solidFill>
              <a:latin typeface="Malgun Gothic"/>
              <a:ea typeface="Malgun Gothic"/>
            </a:endParaRPr>
          </a:p>
        </p:txBody>
      </p:sp>
      <p:sp>
        <p:nvSpPr>
          <p:cNvPr id="1150" name="正方形/長方形 3"/>
          <p:cNvSpPr/>
          <p:nvPr/>
        </p:nvSpPr>
        <p:spPr>
          <a:xfrm>
            <a:off x="224124" y="4439863"/>
            <a:ext cx="6424179" cy="44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050" dirty="0">
                <a:latin typeface="Malgun Gothic"/>
                <a:ea typeface="Malgun Gothic"/>
              </a:rPr>
              <a:t>※상담을 예약하신 분에게는 상담 내용을 확인한 뒤 추후에 상담 시간 등을 연락드립니다.</a:t>
            </a:r>
            <a:endParaRPr>
              <a:latin typeface="Malgun Gothic"/>
              <a:ea typeface="Malgun Gothic"/>
            </a:endParaRPr>
          </a:p>
          <a:p>
            <a:pPr>
              <a:lnSpc>
                <a:spcPct val="110000"/>
              </a:lnSpc>
            </a:pPr>
            <a:r>
              <a:rPr lang="en-US" altLang="ja-JP" sz="1050" dirty="0">
                <a:latin typeface="Malgun Gothic"/>
                <a:ea typeface="Malgun Gothic"/>
              </a:rPr>
              <a:t>   선착순으로 진행합니다. 상담 내용에 따라서는 다른 기관을   소개해드리기도 합니다.</a:t>
            </a:r>
            <a:endParaRPr>
              <a:latin typeface="Malgun Gothic"/>
              <a:ea typeface="Malgun Gothic"/>
            </a:endParaRPr>
          </a:p>
        </p:txBody>
      </p:sp>
      <p:sp>
        <p:nvSpPr>
          <p:cNvPr id="1151" name="テキスト ボックス 5"/>
          <p:cNvSpPr txBox="1"/>
          <p:nvPr/>
        </p:nvSpPr>
        <p:spPr>
          <a:xfrm>
            <a:off x="3666404" y="9276223"/>
            <a:ext cx="3145226" cy="25302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algun Gothic"/>
                <a:ea typeface="Malgun Gothic"/>
              </a:rPr>
              <a:t>＊상담할 때는 마스크를 착용해주시기 바랍니다.</a:t>
            </a:r>
            <a:endParaRPr>
              <a:latin typeface="Malgun Gothic"/>
              <a:ea typeface="Malgun Gothic"/>
            </a:endParaRPr>
          </a:p>
        </p:txBody>
      </p:sp>
      <p:sp>
        <p:nvSpPr>
          <p:cNvPr id="1152" name="テキスト ボックス 47"/>
          <p:cNvSpPr txBox="1"/>
          <p:nvPr/>
        </p:nvSpPr>
        <p:spPr>
          <a:xfrm>
            <a:off x="-27000" y="9232890"/>
            <a:ext cx="3859447" cy="399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algun Gothic"/>
                <a:ea typeface="Malgun Gothic"/>
              </a:rPr>
              <a:t>■출장상담 당일에는 교류센터 주차장을 이용하실 수 있습니다. </a:t>
            </a:r>
            <a:endParaRPr>
              <a:latin typeface="Malgun Gothic"/>
              <a:ea typeface="Malgun Gothic"/>
            </a:endParaRPr>
          </a:p>
          <a:p>
            <a:r>
              <a:rPr kumimoji="1" lang="ja-JP" altLang="en-US" sz="1000" dirty="0">
                <a:latin typeface="Malgun Gothic"/>
                <a:ea typeface="Malgun Gothic"/>
              </a:rPr>
              <a:t>   주차장 내 사고, 도난 등에 대해서는 책임을 지지 않습니다.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224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Malgun Gothic</vt:lpstr>
      <vt:lpstr>游ゴシック</vt:lpstr>
      <vt:lpstr>游ゴシック Light</vt:lpstr>
      <vt:lpstr>Arial</vt:lpstr>
      <vt:lpstr>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高知県外国人生活相談センター 　　　　　　　　　　　　　　　出張相談会</dc:title>
  <dc:creator>457129</dc:creator>
  <cp:lastModifiedBy>user2</cp:lastModifiedBy>
  <cp:revision>119</cp:revision>
  <cp:lastPrinted>2020-10-28T04:39:39Z</cp:lastPrinted>
  <dcterms:created xsi:type="dcterms:W3CDTF">2019-08-01T07:22:13Z</dcterms:created>
  <dcterms:modified xsi:type="dcterms:W3CDTF">2020-10-29T01:24:26Z</dcterms:modified>
</cp:coreProperties>
</file>