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99FF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19"/>
    <p:restoredTop sz="94660"/>
  </p:normalViewPr>
  <p:slideViewPr>
    <p:cSldViewPr>
      <p:cViewPr>
        <p:scale>
          <a:sx n="98" d="100"/>
          <a:sy n="98" d="100"/>
        </p:scale>
        <p:origin x="145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2021/5/29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2021/5/29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正方形/長方形 1"/>
          <p:cNvSpPr/>
          <p:nvPr/>
        </p:nvSpPr>
        <p:spPr>
          <a:xfrm>
            <a:off x="5523917" y="5784457"/>
            <a:ext cx="1368152" cy="264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800" dirty="0">
                <a:solidFill>
                  <a:prstClr val="black"/>
                </a:solidFill>
                <a:latin typeface="Meiryo UI"/>
                <a:ea typeface="Meiryo UI"/>
              </a:rPr>
              <a:t>※외국인만 작성</a:t>
            </a:r>
            <a:endParaRPr lang="ja-JP" altLang="en-US" sz="1100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graphicFrame>
        <p:nvGraphicFramePr>
          <p:cNvPr id="1135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642967"/>
              </p:ext>
            </p:extLst>
          </p:nvPr>
        </p:nvGraphicFramePr>
        <p:xfrm>
          <a:off x="291748" y="1793927"/>
          <a:ext cx="4122211" cy="2626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2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48">
                <a:tc>
                  <a:txBody>
                    <a:bodyPr/>
                    <a:lstStyle/>
                    <a:p>
                      <a:r>
                        <a:rPr lang="ja-JP" altLang="en-US" sz="1200">
                          <a:latin typeface="Meiryo UI"/>
                          <a:ea typeface="Meiryo UI"/>
                        </a:rPr>
                        <a:t>당일 상담하고자 하시는 내용을 적어주시기 바랍니다.</a:t>
                      </a:r>
                      <a:endParaRPr lang="ja-JP" altLang="en-US" sz="110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878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6" name="四角形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84352"/>
              </p:ext>
            </p:extLst>
          </p:nvPr>
        </p:nvGraphicFramePr>
        <p:xfrm>
          <a:off x="283731" y="7474855"/>
          <a:ext cx="6348689" cy="1759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70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사업장 등　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업종　</a:t>
                      </a:r>
                      <a:endParaRPr kumimoji="1" lang="ja-JP" altLang="en-US" sz="7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주소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0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상담자 이름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전화번호, 이메일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7" name="テキスト 47"/>
          <p:cNvSpPr txBox="1"/>
          <p:nvPr/>
        </p:nvSpPr>
        <p:spPr>
          <a:xfrm>
            <a:off x="1304764" y="9642108"/>
            <a:ext cx="5628130" cy="24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00" dirty="0">
                <a:latin typeface="Meiryo UI"/>
                <a:ea typeface="Meiryo UI"/>
              </a:rPr>
              <a:t>작성하신 정보는 철저히 관리합니다. 이번 상담에서만 사용하며 제3자에게 제공하지 않습니다.</a:t>
            </a:r>
          </a:p>
        </p:txBody>
      </p:sp>
      <p:sp>
        <p:nvSpPr>
          <p:cNvPr id="1138" name="四角形 48"/>
          <p:cNvSpPr/>
          <p:nvPr/>
        </p:nvSpPr>
        <p:spPr>
          <a:xfrm>
            <a:off x="1482958" y="269989"/>
            <a:ext cx="5091312" cy="71568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2000" b="1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고치현 외국인 생활상담센터 출장 상담</a:t>
            </a:r>
            <a:endParaRPr lang="en-US" altLang="ja-JP" sz="2000" b="1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>
              <a:defRPr lang="ja-JP" altLang="en-US"/>
            </a:pPr>
            <a:r>
              <a:rPr kumimoji="1" lang="ja-JP" altLang="en-US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</a:t>
            </a:r>
            <a:r>
              <a:rPr kumimoji="1" lang="en-US" altLang="ja-JP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1</a:t>
            </a:r>
            <a:r>
              <a:rPr kumimoji="1" lang="ja-JP" altLang="en-US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년 </a:t>
            </a:r>
            <a:r>
              <a:rPr lang="en-US" altLang="ja-JP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7</a:t>
            </a:r>
            <a:r>
              <a:rPr kumimoji="1" lang="ja-JP" altLang="en-US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월 </a:t>
            </a:r>
            <a:r>
              <a:rPr kumimoji="1" lang="en-US" altLang="ja-JP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21</a:t>
            </a:r>
            <a:r>
              <a:rPr kumimoji="1" lang="ja-JP" altLang="en-US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일(수) 10</a:t>
            </a:r>
            <a:r>
              <a:rPr kumimoji="1" lang="en-US" altLang="ja-JP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:00</a:t>
            </a:r>
            <a:r>
              <a:rPr kumimoji="1" lang="ja-JP" altLang="en-US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～</a:t>
            </a:r>
            <a:r>
              <a:rPr kumimoji="1" lang="en-US" altLang="ja-JP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15:40 【</a:t>
            </a:r>
            <a:r>
              <a:rPr lang="ja-JP" altLang="en-US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시만토시</a:t>
            </a:r>
            <a:r>
              <a:rPr lang="en-US" altLang="ja-JP" sz="16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】</a:t>
            </a:r>
            <a:endParaRPr lang="ja-JP" altLang="en-US" sz="1600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139" name="四角形 49"/>
          <p:cNvSpPr/>
          <p:nvPr/>
        </p:nvSpPr>
        <p:spPr>
          <a:xfrm>
            <a:off x="273434" y="7194384"/>
            <a:ext cx="1739657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＜사업자, 단체 등＞</a:t>
            </a:r>
          </a:p>
        </p:txBody>
      </p:sp>
      <p:graphicFrame>
        <p:nvGraphicFramePr>
          <p:cNvPr id="1140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144870"/>
              </p:ext>
            </p:extLst>
          </p:nvPr>
        </p:nvGraphicFramePr>
        <p:xfrm>
          <a:off x="4413959" y="1796929"/>
          <a:ext cx="2219917" cy="2623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702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원하시는 상담 시간에 ○표시해주세요.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10:00～10: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언제든 상담 가능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41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85376"/>
              </p:ext>
            </p:extLst>
          </p:nvPr>
        </p:nvGraphicFramePr>
        <p:xfrm>
          <a:off x="283730" y="5163635"/>
          <a:ext cx="6348689" cy="177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이름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〈name〉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주소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〈address〉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3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재류자격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1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언어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〈Language〉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・일본어 　・영어　　・중국어　　・기타（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전화번호, 이메일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2" name="四角形 52"/>
          <p:cNvSpPr/>
          <p:nvPr/>
        </p:nvSpPr>
        <p:spPr>
          <a:xfrm>
            <a:off x="194834" y="4870864"/>
            <a:ext cx="1273920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＜개인＞</a:t>
            </a:r>
          </a:p>
        </p:txBody>
      </p:sp>
      <p:sp>
        <p:nvSpPr>
          <p:cNvPr id="1143" name="直線 36"/>
          <p:cNvSpPr/>
          <p:nvPr/>
        </p:nvSpPr>
        <p:spPr>
          <a:xfrm>
            <a:off x="206404" y="1114425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4" name="正方形/長方形 2"/>
          <p:cNvSpPr/>
          <p:nvPr/>
        </p:nvSpPr>
        <p:spPr>
          <a:xfrm>
            <a:off x="283731" y="5964491"/>
            <a:ext cx="1709208" cy="288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 Status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Residence 〉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5" name="正方形/長方形 4"/>
          <p:cNvSpPr/>
          <p:nvPr/>
        </p:nvSpPr>
        <p:spPr>
          <a:xfrm>
            <a:off x="291748" y="6944734"/>
            <a:ext cx="5744460" cy="260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100" dirty="0">
                <a:solidFill>
                  <a:prstClr val="black"/>
                </a:solidFill>
                <a:latin typeface="Meiryo UI"/>
                <a:ea typeface="Meiryo UI"/>
              </a:rPr>
              <a:t>※외국어 상담은 전화통역 등을 사용할 수도 있습니다.</a:t>
            </a:r>
          </a:p>
        </p:txBody>
      </p:sp>
      <p:sp>
        <p:nvSpPr>
          <p:cNvPr id="1146" name="正方形/長方形 6"/>
          <p:cNvSpPr/>
          <p:nvPr/>
        </p:nvSpPr>
        <p:spPr>
          <a:xfrm>
            <a:off x="291748" y="1176324"/>
            <a:ext cx="6342128" cy="617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・「재류자격 관련 상담」은 예약 필수입니다.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・「외국인을 위한 생활 상담」은 예약하고자 하시는 분만 작성해주시기 바랍니다.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7" name="正方形/長方形 3"/>
          <p:cNvSpPr/>
          <p:nvPr/>
        </p:nvSpPr>
        <p:spPr>
          <a:xfrm>
            <a:off x="224124" y="4439863"/>
            <a:ext cx="6424179" cy="44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050" dirty="0">
                <a:latin typeface="Meiryo UI"/>
                <a:ea typeface="Meiryo UI"/>
              </a:rPr>
              <a:t>※상담을 예약하신 분에게는 상담 내용을 확인한 뒤 추후에 상담 시간 등을 연락드립니다.</a:t>
            </a:r>
          </a:p>
          <a:p>
            <a:pPr>
              <a:lnSpc>
                <a:spcPct val="110000"/>
              </a:lnSpc>
            </a:pPr>
            <a:r>
              <a:rPr lang="en-US" altLang="ja-JP" sz="1050" dirty="0">
                <a:latin typeface="Meiryo UI"/>
                <a:ea typeface="Meiryo UI"/>
              </a:rPr>
              <a:t>   선착순으로 진행합니다. 상담 내용에 따라서는 다른 기관을   소개해드리기도 합니다.</a:t>
            </a:r>
          </a:p>
        </p:txBody>
      </p:sp>
      <p:sp>
        <p:nvSpPr>
          <p:cNvPr id="1148" name="テキスト ボックス 5"/>
          <p:cNvSpPr txBox="1"/>
          <p:nvPr/>
        </p:nvSpPr>
        <p:spPr>
          <a:xfrm>
            <a:off x="3474194" y="9276182"/>
            <a:ext cx="3158341" cy="25302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＊상담할 때는 마스크를 착용해주시기 바랍니다.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0316603-80A6-42AC-AAB9-9ED2204EFA50}"/>
              </a:ext>
            </a:extLst>
          </p:cNvPr>
          <p:cNvSpPr/>
          <p:nvPr/>
        </p:nvSpPr>
        <p:spPr>
          <a:xfrm>
            <a:off x="283730" y="334392"/>
            <a:ext cx="1455440" cy="550911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57A11AB-B33C-4892-8F79-B88AC6F32E2B}"/>
              </a:ext>
            </a:extLst>
          </p:cNvPr>
          <p:cNvSpPr txBox="1"/>
          <p:nvPr/>
        </p:nvSpPr>
        <p:spPr>
          <a:xfrm>
            <a:off x="325432" y="458942"/>
            <a:ext cx="13720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/>
              <a:t>참가신청서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214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Malgun Gothic</vt:lpstr>
      <vt:lpstr>Meiryo UI</vt:lpstr>
      <vt:lpstr>ＭＳ 明朝</vt:lpstr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高知県外国人生活相談センター 　　　　　　　　　　　　　　　出張相談会</dc:title>
  <dc:creator>457129</dc:creator>
  <cp:lastModifiedBy>user2</cp:lastModifiedBy>
  <cp:revision>115</cp:revision>
  <cp:lastPrinted>2020-07-28T03:20:24Z</cp:lastPrinted>
  <dcterms:created xsi:type="dcterms:W3CDTF">2019-08-01T07:22:13Z</dcterms:created>
  <dcterms:modified xsi:type="dcterms:W3CDTF">2021-05-29T04:18:27Z</dcterms:modified>
</cp:coreProperties>
</file>