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6858000" cy="9906000" type="A4"/>
  <p:notesSz cx="6799263" cy="9929813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3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14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4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CCFF"/>
    <a:srgbClr val="00C800"/>
    <a:srgbClr val="CCFF99"/>
    <a:srgbClr val="FFFF99"/>
    <a:srgbClr val="99FF33"/>
    <a:srgbClr val="CCCCFF"/>
    <a:srgbClr val="12C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4"/>
    <p:restoredTop sz="94660"/>
  </p:normalViewPr>
  <p:slideViewPr>
    <p:cSldViewPr snapToGrid="0">
      <p:cViewPr varScale="1">
        <p:scale>
          <a:sx n="50" d="100"/>
          <a:sy n="50" d="100"/>
        </p:scale>
        <p:origin x="23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0665" y="744736"/>
            <a:ext cx="2577932" cy="372368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6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2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5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27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90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63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6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2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30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7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38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8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D302-6641-4E1A-AA93-6968E4A8A56E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2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7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347981"/>
              </p:ext>
            </p:extLst>
          </p:nvPr>
        </p:nvGraphicFramePr>
        <p:xfrm>
          <a:off x="168146" y="3350103"/>
          <a:ext cx="4299462" cy="2574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9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9273"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latin typeface="Meiryo UI"/>
                          <a:ea typeface="Meiryo UI"/>
                        </a:rPr>
                        <a:t>상담 내용을 적어주세요.</a:t>
                      </a:r>
                      <a:endParaRPr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19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/>
                        <a:ea typeface="Meiryo UI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88" name="テキスト 47"/>
          <p:cNvSpPr txBox="1"/>
          <p:nvPr/>
        </p:nvSpPr>
        <p:spPr>
          <a:xfrm>
            <a:off x="1753015" y="9682639"/>
            <a:ext cx="5332844" cy="245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000" dirty="0">
                <a:latin typeface="Meiryo UI"/>
                <a:ea typeface="Meiryo UI"/>
              </a:rPr>
              <a:t>・작성하신 내용은 철저히 관리합니다. 상담에만 사용하며 제3자에게 제공하지 않습니다.</a:t>
            </a:r>
          </a:p>
        </p:txBody>
      </p:sp>
      <p:sp>
        <p:nvSpPr>
          <p:cNvPr id="1189" name="四角形 48"/>
          <p:cNvSpPr/>
          <p:nvPr/>
        </p:nvSpPr>
        <p:spPr>
          <a:xfrm>
            <a:off x="331836" y="223361"/>
            <a:ext cx="6347866" cy="81610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2400" b="1" dirty="0">
                <a:solidFill>
                  <a:schemeClr val="tx1"/>
                </a:solidFill>
                <a:latin typeface="Meiryo UI"/>
                <a:ea typeface="Meiryo UI"/>
              </a:rPr>
              <a:t>외국인을 위한 법률 상담</a:t>
            </a:r>
          </a:p>
          <a:p>
            <a:pPr algn="ctr">
              <a:defRPr lang="ja-JP" altLang="en-US"/>
            </a:pPr>
            <a:endParaRPr lang="en-US" altLang="ja-JP" sz="8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8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en-US" altLang="ja-JP" b="1" dirty="0">
                <a:solidFill>
                  <a:schemeClr val="tx1"/>
                </a:solidFill>
                <a:latin typeface="Meiryo UI"/>
                <a:ea typeface="Meiryo UI"/>
              </a:rPr>
              <a:t>                  【일시】2021년 10월 16일(토)</a:t>
            </a:r>
          </a:p>
        </p:txBody>
      </p:sp>
      <p:graphicFrame>
        <p:nvGraphicFramePr>
          <p:cNvPr id="1190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68736"/>
              </p:ext>
            </p:extLst>
          </p:nvPr>
        </p:nvGraphicFramePr>
        <p:xfrm>
          <a:off x="4467610" y="3348872"/>
          <a:ext cx="2219917" cy="25719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912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원하는 상담시간에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○표시 해주세요.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7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9:30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10:20</a:t>
                      </a:r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7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40</a:t>
                      </a:r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7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00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7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4:20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47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15:40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16:3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47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언제든지 가능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91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191532"/>
              </p:ext>
            </p:extLst>
          </p:nvPr>
        </p:nvGraphicFramePr>
        <p:xfrm>
          <a:off x="168146" y="5924577"/>
          <a:ext cx="6519381" cy="26343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5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이     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주     소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7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재류자격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언     어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□にほんご 　　                □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English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　                 □中文　　 </a:t>
                      </a:r>
                      <a:endParaRPr kumimoji="1" lang="en-US" altLang="ja-JP" sz="1100" dirty="0"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□その他*（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1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전     화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9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E-mail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92" name="直線 36"/>
          <p:cNvSpPr/>
          <p:nvPr/>
        </p:nvSpPr>
        <p:spPr>
          <a:xfrm>
            <a:off x="169312" y="1521546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93" name="正方形/長方形 4"/>
          <p:cNvSpPr/>
          <p:nvPr/>
        </p:nvSpPr>
        <p:spPr>
          <a:xfrm>
            <a:off x="2807786" y="7674758"/>
            <a:ext cx="4092629" cy="260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*이외의 언어는 전화통역 서비스 등을 사용하여 상담합니다.</a:t>
            </a:r>
          </a:p>
        </p:txBody>
      </p:sp>
      <p:sp>
        <p:nvSpPr>
          <p:cNvPr id="1194" name="正方形/長方形 6"/>
          <p:cNvSpPr/>
          <p:nvPr/>
        </p:nvSpPr>
        <p:spPr>
          <a:xfrm>
            <a:off x="168148" y="1657586"/>
            <a:ext cx="6519379" cy="156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월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일(토)까지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메일, 팩스, 우편 중 하나로 보내주시기 바랍니다.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【보내는 곳】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고치현 외국인 생활상담센터</a:t>
            </a:r>
            <a:endParaRPr kumimoji="1"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【메      일】  consultation@kccfr.jp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【FAX】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088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821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6441</a:t>
            </a: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【우      편】  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우편번호 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780-0870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주소 高知市本町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4-1-37 1F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【문      의】  TEL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088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821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6440</a:t>
            </a:r>
          </a:p>
        </p:txBody>
      </p:sp>
      <p:sp>
        <p:nvSpPr>
          <p:cNvPr id="1195" name="正方形/長方形 3"/>
          <p:cNvSpPr/>
          <p:nvPr/>
        </p:nvSpPr>
        <p:spPr>
          <a:xfrm>
            <a:off x="-86731" y="8661630"/>
            <a:ext cx="3747244" cy="44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050" dirty="0">
                <a:latin typeface="Meiryo UI"/>
                <a:ea typeface="Meiryo UI"/>
              </a:rPr>
              <a:t>■선착순입니다. 예약하신 분에게는 상담내용을 확인한 뒤 </a:t>
            </a:r>
            <a:endParaRPr lang="en-US" altLang="ja-JP" sz="1050" dirty="0">
              <a:latin typeface="Meiryo UI"/>
              <a:ea typeface="Meiryo UI"/>
            </a:endParaRPr>
          </a:p>
          <a:p>
            <a:pPr>
              <a:lnSpc>
                <a:spcPct val="110000"/>
              </a:lnSpc>
            </a:pPr>
            <a:r>
              <a:rPr lang="ja-JP" altLang="en-US" sz="1050" dirty="0">
                <a:latin typeface="Meiryo UI"/>
                <a:ea typeface="Meiryo UI"/>
              </a:rPr>
              <a:t>   추후에 시간대 등을 연락드립니다.</a:t>
            </a:r>
          </a:p>
        </p:txBody>
      </p:sp>
      <p:sp>
        <p:nvSpPr>
          <p:cNvPr id="1196" name="テキスト ボックス 5"/>
          <p:cNvSpPr txBox="1"/>
          <p:nvPr/>
        </p:nvSpPr>
        <p:spPr>
          <a:xfrm>
            <a:off x="3716248" y="8732238"/>
            <a:ext cx="1585062" cy="73777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코로나 확산 방지를 위해 손소독, 체온 측정, 마스크 착용에 협조해주시기 바랍니다.</a:t>
            </a:r>
          </a:p>
        </p:txBody>
      </p:sp>
      <p:sp>
        <p:nvSpPr>
          <p:cNvPr id="1197" name="テキスト ボックス 7"/>
          <p:cNvSpPr txBox="1"/>
          <p:nvPr/>
        </p:nvSpPr>
        <p:spPr>
          <a:xfrm>
            <a:off x="-86731" y="9103466"/>
            <a:ext cx="3870940" cy="414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■고치현립 현민문화홀에는 주차장이 없습니다.</a:t>
            </a:r>
            <a:endParaRPr lang="ja-JP" altLang="en-US" dirty="0"/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  대중교통 또는 근처 유료주차장을 이용해주시기 바랍니다.　 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8" name="テキスト ボックス 8"/>
          <p:cNvSpPr txBox="1"/>
          <p:nvPr/>
        </p:nvSpPr>
        <p:spPr>
          <a:xfrm>
            <a:off x="180653" y="658255"/>
            <a:ext cx="1304982" cy="368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/>
              <a:t>참가신청서</a:t>
            </a:r>
          </a:p>
        </p:txBody>
      </p:sp>
      <p:pic>
        <p:nvPicPr>
          <p:cNvPr id="1199" name="図 14"/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01310" y="8735986"/>
            <a:ext cx="1386218" cy="731168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200" name="四角形: 角を丸くする 9"/>
          <p:cNvSpPr/>
          <p:nvPr/>
        </p:nvSpPr>
        <p:spPr>
          <a:xfrm>
            <a:off x="112131" y="540297"/>
            <a:ext cx="1455440" cy="550911"/>
          </a:xfrm>
          <a:prstGeom prst="roundRect">
            <a:avLst/>
          </a:prstGeom>
          <a:noFill/>
          <a:ln w="508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01" name="図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42020" y="2034659"/>
            <a:ext cx="1328556" cy="1146955"/>
          </a:xfrm>
          <a:prstGeom prst="rect">
            <a:avLst/>
          </a:prstGeom>
        </p:spPr>
      </p:pic>
      <p:sp>
        <p:nvSpPr>
          <p:cNvPr id="1202" name="テキスト ボックス 10"/>
          <p:cNvSpPr txBox="1"/>
          <p:nvPr/>
        </p:nvSpPr>
        <p:spPr>
          <a:xfrm>
            <a:off x="1441998" y="6666363"/>
            <a:ext cx="1769853" cy="21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＊일본인은 기입하지 않아도 됩니다.</a:t>
            </a:r>
          </a:p>
        </p:txBody>
      </p:sp>
      <p:sp>
        <p:nvSpPr>
          <p:cNvPr id="1203" name="テキスト ボックス 20"/>
          <p:cNvSpPr txBox="1"/>
          <p:nvPr/>
        </p:nvSpPr>
        <p:spPr>
          <a:xfrm>
            <a:off x="1567571" y="1099337"/>
            <a:ext cx="5800073" cy="343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40" b="1" dirty="0"/>
              <a:t>【장소】고치현립 </a:t>
            </a:r>
            <a:r>
              <a:rPr kumimoji="1" lang="en-US" altLang="ja-JP" sz="1640" b="1" dirty="0" err="1"/>
              <a:t>현민문화홀</a:t>
            </a:r>
            <a:r>
              <a:rPr kumimoji="1" lang="en-US" altLang="ja-JP" sz="1640" b="1" dirty="0"/>
              <a:t> 1층 제11다목적실</a:t>
            </a:r>
            <a:r>
              <a:rPr kumimoji="1" lang="ja-JP" altLang="en-US" sz="1640" b="1" dirty="0"/>
              <a:t>　　　　　　　　　　　　　　</a:t>
            </a:r>
          </a:p>
        </p:txBody>
      </p:sp>
      <p:cxnSp>
        <p:nvCxnSpPr>
          <p:cNvPr id="1204" name="直線コネクタ 12"/>
          <p:cNvCxnSpPr>
            <a:cxnSpLocks/>
          </p:cNvCxnSpPr>
          <p:nvPr/>
        </p:nvCxnSpPr>
        <p:spPr>
          <a:xfrm>
            <a:off x="1753015" y="583160"/>
            <a:ext cx="3676650" cy="7518"/>
          </a:xfrm>
          <a:prstGeom prst="line">
            <a:avLst/>
          </a:prstGeom>
          <a:ln w="95250" cap="sq" cmpd="thickThin">
            <a:solidFill>
              <a:schemeClr val="tx1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1545</TotalTime>
  <Words>215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明朝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user2</dc:creator>
  <cp:lastModifiedBy>user2</cp:lastModifiedBy>
  <cp:revision>110</cp:revision>
  <cp:lastPrinted>2021-01-06T06:58:21Z</cp:lastPrinted>
  <dcterms:created xsi:type="dcterms:W3CDTF">2020-12-18T06:21:34Z</dcterms:created>
  <dcterms:modified xsi:type="dcterms:W3CDTF">2021-08-12T06:29:13Z</dcterms:modified>
</cp:coreProperties>
</file>