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99263" cy="9929813"/>
  <p:embeddedFontLst>
    <p:embeddedFont>
      <p:font typeface="Batang" panose="02030600000101010101" pitchFamily="18" charset="-127"/>
      <p:regular r:id="rId4"/>
    </p:embeddedFont>
    <p:embeddedFont>
      <p:font typeface="BIZ UDPゴシック" panose="020B0400000000000000" pitchFamily="50" charset="-128"/>
      <p:regular r:id="rId5"/>
      <p:bold r:id="rId6"/>
    </p:embeddedFont>
    <p:embeddedFont>
      <p:font typeface="Malgun Gothic" panose="020B0503020000020004" pitchFamily="34" charset="-127"/>
      <p:regular r:id="rId7"/>
      <p:bold r:id="rId8"/>
    </p:embeddedFont>
    <p:embeddedFont>
      <p:font typeface="Meiryo UI" panose="020B0604030504040204" pitchFamily="50" charset="-128"/>
      <p:regular r:id="rId9"/>
      <p:bold r:id="rId10"/>
      <p:italic r:id="rId11"/>
      <p:boldItalic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8442-4DCA-4905-BA81-1D6DD9D3CE9E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CE1E1-6561-44C7-B9DD-D99B4D135A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86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四角形 11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10" name="四角形 114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11" name="四角形 115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" name="四角形 38"/>
          <p:cNvGraphicFramePr>
            <a:graphicFrameLocks noGrp="1"/>
          </p:cNvGraphicFramePr>
          <p:nvPr/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r>
                        <a:rPr lang="ja-JP" altLang="en-US" sz="1300" dirty="0">
                          <a:latin typeface="Batang"/>
                          <a:ea typeface="Batang"/>
                        </a:rPr>
                        <a:t>상담 내용을 적어주세요.</a:t>
                      </a:r>
                      <a:endParaRPr lang="ja-JP" altLang="en-US" sz="12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9" name="テキスト 47"/>
          <p:cNvSpPr txBox="1"/>
          <p:nvPr/>
        </p:nvSpPr>
        <p:spPr>
          <a:xfrm>
            <a:off x="4006008" y="10494056"/>
            <a:ext cx="3473805" cy="19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648" dirty="0">
                <a:latin typeface="Meiryo UI"/>
                <a:ea typeface="Meiryo UI"/>
              </a:rPr>
              <a:t>・작성하신 내용은 철저히 관리합니다. 상담에만 사용하며 제3자에게 제공하지 않습니다.</a:t>
            </a:r>
          </a:p>
        </p:txBody>
      </p:sp>
      <p:graphicFrame>
        <p:nvGraphicFramePr>
          <p:cNvPr id="1190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27734"/>
              </p:ext>
            </p:extLst>
          </p:nvPr>
        </p:nvGraphicFramePr>
        <p:xfrm>
          <a:off x="3524623" y="3256865"/>
          <a:ext cx="3855952" cy="3588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98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원하는 상담 일자를 모두 선택해주세요. 조정 후 센터에 오시는 날을 연락합니다. (상담은 1팀당 1회, 상담 시간은 50분 정도）</a:t>
                      </a:r>
                      <a:endParaRPr kumimoji="1" lang="en-US" altLang="ja-JP" sz="1100" dirty="0">
                        <a:latin typeface="Batang"/>
                        <a:ea typeface="Batang"/>
                      </a:endParaRPr>
                    </a:p>
                    <a:p>
                      <a:endParaRPr kumimoji="1" lang="en-US" altLang="ja-JP" sz="500" dirty="0">
                        <a:latin typeface="Meiryo UI"/>
                        <a:ea typeface="Meiryo UI"/>
                      </a:endParaRPr>
                    </a:p>
                    <a:p>
                      <a:pPr algn="l"/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　</a:t>
                      </a:r>
                      <a:r>
                        <a:rPr kumimoji="1" lang="en-US" altLang="ja-JP" sz="900" dirty="0">
                          <a:latin typeface="Batang"/>
                          <a:ea typeface="Batang"/>
                        </a:rPr>
                        <a:t>【</a:t>
                      </a:r>
                      <a:r>
                        <a:rPr kumimoji="1" lang="ja-JP" altLang="en-US" sz="900" dirty="0">
                          <a:latin typeface="Batang"/>
                          <a:ea typeface="Batang"/>
                        </a:rPr>
                        <a:t>오전＝</a:t>
                      </a:r>
                      <a:r>
                        <a:rPr kumimoji="1" lang="en-US" altLang="ja-JP" sz="900" dirty="0">
                          <a:latin typeface="Batang"/>
                          <a:ea typeface="Batang"/>
                        </a:rPr>
                        <a:t>9:00-12:00, </a:t>
                      </a:r>
                      <a:r>
                        <a:rPr kumimoji="1" lang="ja-JP" altLang="en-US" sz="900" dirty="0">
                          <a:latin typeface="Batang"/>
                          <a:ea typeface="Batang"/>
                        </a:rPr>
                        <a:t>오후＝</a:t>
                      </a:r>
                      <a:r>
                        <a:rPr kumimoji="1" lang="en-US" altLang="ja-JP" sz="900" dirty="0">
                          <a:latin typeface="Batang"/>
                          <a:ea typeface="Batang"/>
                        </a:rPr>
                        <a:t>13:30-16:30, </a:t>
                      </a:r>
                      <a:r>
                        <a:rPr kumimoji="1" lang="ja-JP" altLang="en-US" sz="900" dirty="0">
                          <a:latin typeface="Batang"/>
                          <a:ea typeface="Batang"/>
                        </a:rPr>
                        <a:t>종일＝</a:t>
                      </a:r>
                      <a:r>
                        <a:rPr kumimoji="1" lang="en-US" altLang="ja-JP" sz="900" dirty="0">
                          <a:latin typeface="Batang"/>
                          <a:ea typeface="Batang"/>
                        </a:rPr>
                        <a:t>9:00-16:30】</a:t>
                      </a:r>
                      <a:endParaRPr kumimoji="1" lang="ja-JP" altLang="en-US" sz="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85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2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월 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26</a:t>
                      </a:r>
                      <a:r>
                        <a:rPr kumimoji="1" lang="en-US" altLang="ja-JP" sz="1100" b="0" dirty="0">
                          <a:latin typeface="Batang"/>
                          <a:ea typeface="Batang"/>
                        </a:rPr>
                        <a:t>일 (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월）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　□오전　　　□오후　　　□종일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월 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27</a:t>
                      </a:r>
                      <a:r>
                        <a:rPr kumimoji="1" lang="en-US" altLang="ja-JP" sz="1100" b="0" dirty="0">
                          <a:latin typeface="Batang"/>
                          <a:ea typeface="Batang"/>
                        </a:rPr>
                        <a:t>일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（화）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　□오전　　　□오후　　　□종일</a:t>
                      </a:r>
                      <a:endParaRPr sz="190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월 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28</a:t>
                      </a:r>
                      <a:r>
                        <a:rPr kumimoji="1" lang="en-US" altLang="ja-JP" sz="1100" b="0" dirty="0">
                          <a:latin typeface="Batang"/>
                          <a:ea typeface="Batang"/>
                        </a:rPr>
                        <a:t>일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（수）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　□오전　　　□오후　　　□종일</a:t>
                      </a:r>
                      <a:endParaRPr sz="190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２월 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29</a:t>
                      </a:r>
                      <a:r>
                        <a:rPr kumimoji="1" lang="en-US" altLang="ja-JP" sz="1100" b="0" dirty="0">
                          <a:latin typeface="Batang"/>
                          <a:ea typeface="Batang"/>
                        </a:rPr>
                        <a:t>일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（목）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   □오전　　　□오후　　　□종일</a:t>
                      </a:r>
                      <a:endParaRPr sz="190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3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월 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1</a:t>
                      </a:r>
                      <a:r>
                        <a:rPr kumimoji="1" lang="en-US" altLang="ja-JP" sz="1100" b="0" dirty="0">
                          <a:latin typeface="Batang"/>
                          <a:ea typeface="Batang"/>
                        </a:rPr>
                        <a:t>일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（금）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　□오전　　　□오후　　　□종일</a:t>
                      </a:r>
                      <a:endParaRPr sz="190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3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월 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2</a:t>
                      </a:r>
                      <a:r>
                        <a:rPr kumimoji="1" lang="en-US" altLang="ja-JP" sz="1100" b="0" dirty="0">
                          <a:latin typeface="Batang"/>
                          <a:ea typeface="Batang"/>
                        </a:rPr>
                        <a:t>일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（토）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　□오전　　　□오후　　　□종일</a:t>
                      </a:r>
                      <a:endParaRPr sz="190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647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【</a:t>
                      </a:r>
                      <a:r>
                        <a:rPr kumimoji="1" lang="ja-JP" altLang="en-US" sz="1100" dirty="0">
                          <a:latin typeface="Batang"/>
                          <a:ea typeface="Batang"/>
                        </a:rPr>
                        <a:t>비고</a:t>
                      </a:r>
                      <a:r>
                        <a:rPr kumimoji="1" lang="en-US" altLang="ja-JP" sz="1100" dirty="0">
                          <a:latin typeface="Batang"/>
                          <a:ea typeface="Batang"/>
                        </a:rPr>
                        <a:t>】</a:t>
                      </a:r>
                      <a:endParaRPr kumimoji="1" lang="ja-JP" altLang="en-US" sz="11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05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91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73847"/>
              </p:ext>
            </p:extLst>
          </p:nvPr>
        </p:nvGraphicFramePr>
        <p:xfrm>
          <a:off x="209606" y="6840388"/>
          <a:ext cx="7170969" cy="269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8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atang"/>
                          <a:ea typeface="Batang"/>
                        </a:rPr>
                        <a:t>이     름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atang"/>
                          <a:ea typeface="Batang"/>
                        </a:rPr>
                        <a:t>주     소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atang"/>
                          <a:ea typeface="Batang"/>
                        </a:rPr>
                        <a:t>재류자격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atang"/>
                          <a:ea typeface="Batang"/>
                        </a:rPr>
                        <a:t>언     어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Batang"/>
                          <a:ea typeface="Batang"/>
                        </a:rPr>
                        <a:t>□ にほんご 　　　　　□ </a:t>
                      </a:r>
                      <a:r>
                        <a:rPr kumimoji="1" lang="en-US" altLang="ja-JP" sz="1200" dirty="0">
                          <a:latin typeface="Batang"/>
                          <a:ea typeface="Batang"/>
                        </a:rPr>
                        <a:t>English</a:t>
                      </a:r>
                      <a:r>
                        <a:rPr kumimoji="1" lang="ja-JP" altLang="en-US" sz="1200" dirty="0">
                          <a:latin typeface="Batang"/>
                          <a:ea typeface="Batang"/>
                        </a:rPr>
                        <a:t>　　　　　　　　　</a:t>
                      </a:r>
                      <a:endParaRPr kumimoji="1" lang="en-US" altLang="ja-JP" sz="1000" dirty="0"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Batang"/>
                          <a:ea typeface="Batang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ja-JP" altLang="en-US" sz="1200" dirty="0">
                          <a:latin typeface="Batang"/>
                          <a:ea typeface="Batang"/>
                        </a:rPr>
                        <a:t>기타（　　　　　　　　　　　　　）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Batang"/>
                          <a:ea typeface="Batang"/>
                        </a:rPr>
                        <a:t>전     화</a:t>
                      </a:r>
                      <a:endParaRPr sz="19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Batang"/>
                          <a:ea typeface="Batang"/>
                        </a:rPr>
                        <a:t>E-mail</a:t>
                      </a:r>
                      <a:endParaRPr kumimoji="1" lang="ja-JP" altLang="en-US" sz="13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Batang"/>
                        <a:ea typeface="Batang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92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1193" name="正方形/長方形 4"/>
          <p:cNvSpPr/>
          <p:nvPr/>
        </p:nvSpPr>
        <p:spPr>
          <a:xfrm>
            <a:off x="4411366" y="8626378"/>
            <a:ext cx="3128762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756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다른 외국어 상담은 전화 통역 서비스 등을 사용하여 상담합니다.</a:t>
            </a:r>
          </a:p>
        </p:txBody>
      </p:sp>
      <p:sp>
        <p:nvSpPr>
          <p:cNvPr id="1194" name="正方形/長方形 6"/>
          <p:cNvSpPr/>
          <p:nvPr/>
        </p:nvSpPr>
        <p:spPr>
          <a:xfrm>
            <a:off x="197733" y="1600546"/>
            <a:ext cx="7161035" cy="1502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・</a:t>
            </a:r>
            <a:r>
              <a:rPr lang="en-US" altLang="ja-JP" sz="1727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  <a:r>
              <a:rPr lang="ja-JP" altLang="en-US" sz="1727" b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월 </a:t>
            </a:r>
            <a:r>
              <a:rPr lang="en-US" altLang="ja-JP" sz="1727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22일</a:t>
            </a:r>
            <a:r>
              <a:rPr lang="ja-JP" altLang="en-US" sz="1727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727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목</a:t>
            </a:r>
            <a:r>
              <a:rPr lang="en-US" altLang="ko-KR" sz="1727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ja-JP" sz="1727" b="1" dirty="0" err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까지</a:t>
            </a:r>
            <a:r>
              <a:rPr lang="en-US" altLang="ja-JP" sz="1295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ja-JP" sz="1295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이메일, 우편, FAX 중 한 가지 방법으로 보내주세요.</a:t>
            </a:r>
          </a:p>
          <a:p>
            <a:pPr>
              <a:lnSpc>
                <a:spcPts val="2699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보내는 곳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】</a:t>
            </a:r>
            <a:r>
              <a:rPr kumimoji="1" lang="ja-JP" altLang="en-US" sz="1511" b="1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고치현 외국인 생활상담센터</a:t>
            </a:r>
            <a:endParaRPr kumimoji="1" lang="en-US" altLang="ja-JP" sz="1511" b="1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메 일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】  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　　       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【FAX】   088-821-6441</a:t>
            </a:r>
            <a:endParaRPr sz="1943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우 편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】  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〒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　高知市本町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4-1-37 1F</a:t>
            </a:r>
            <a:endParaRPr sz="1943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【문 의】  TEL</a:t>
            </a:r>
            <a:r>
              <a:rPr kumimoji="1" lang="ja-JP" altLang="en-US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088-821-6440</a:t>
            </a:r>
            <a:endParaRPr sz="1943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95" name="正方形/長方形 3"/>
          <p:cNvSpPr/>
          <p:nvPr/>
        </p:nvSpPr>
        <p:spPr>
          <a:xfrm>
            <a:off x="87419" y="9564598"/>
            <a:ext cx="4313218" cy="2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756" dirty="0">
                <a:latin typeface="Batang"/>
                <a:ea typeface="Batang"/>
              </a:rPr>
              <a:t>■ 선착순입니다. 예약하신 분에게는 상담내용을 확인한 뒤  추후에 시간대 등을</a:t>
            </a:r>
            <a:r>
              <a:rPr lang="en-US" altLang="ja-JP" sz="756" dirty="0">
                <a:latin typeface="Batang"/>
                <a:ea typeface="Batang"/>
              </a:rPr>
              <a:t> </a:t>
            </a:r>
            <a:r>
              <a:rPr lang="ja-JP" altLang="en-US" sz="756" dirty="0">
                <a:latin typeface="Batang"/>
                <a:ea typeface="Batang"/>
              </a:rPr>
              <a:t>연락드립니다.</a:t>
            </a:r>
            <a:endParaRPr lang="en-US" altLang="ja-JP" sz="756" dirty="0">
              <a:latin typeface="Batang"/>
              <a:ea typeface="Batang"/>
            </a:endParaRPr>
          </a:p>
        </p:txBody>
      </p:sp>
      <p:sp>
        <p:nvSpPr>
          <p:cNvPr id="1196" name="テキスト ボックス 7"/>
          <p:cNvSpPr txBox="1"/>
          <p:nvPr/>
        </p:nvSpPr>
        <p:spPr>
          <a:xfrm>
            <a:off x="87419" y="9776285"/>
            <a:ext cx="43239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6" dirty="0">
                <a:latin typeface="Batang"/>
                <a:ea typeface="Batang"/>
              </a:rPr>
              <a:t>■ 센터에는 주차장이 없습니다. 대중교통 또는 근처 유료주차장을 이용해주시기 바랍니다.　</a:t>
            </a:r>
            <a:r>
              <a:rPr kumimoji="1" lang="ja-JP" altLang="en-US" sz="756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en-US" altLang="ja-JP" sz="756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97" name="テキスト ボックス 8"/>
          <p:cNvSpPr txBox="1"/>
          <p:nvPr/>
        </p:nvSpPr>
        <p:spPr>
          <a:xfrm>
            <a:off x="271701" y="710578"/>
            <a:ext cx="1410964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43" b="1" dirty="0">
                <a:latin typeface="Batang"/>
                <a:ea typeface="Batang"/>
              </a:rPr>
              <a:t>참가신청서</a:t>
            </a:r>
            <a:endParaRPr sz="1943" dirty="0">
              <a:latin typeface="Batang"/>
              <a:ea typeface="Batang"/>
            </a:endParaRPr>
          </a:p>
        </p:txBody>
      </p:sp>
      <p:grpSp>
        <p:nvGrpSpPr>
          <p:cNvPr id="1198" name="グループ化 1"/>
          <p:cNvGrpSpPr/>
          <p:nvPr/>
        </p:nvGrpSpPr>
        <p:grpSpPr>
          <a:xfrm>
            <a:off x="4916017" y="9635831"/>
            <a:ext cx="2236224" cy="564810"/>
            <a:chOff x="4177780" y="8730082"/>
            <a:chExt cx="2071561" cy="523220"/>
          </a:xfrm>
        </p:grpSpPr>
        <p:sp>
          <p:nvSpPr>
            <p:cNvPr id="1199" name="テキスト ボックス 5"/>
            <p:cNvSpPr txBox="1"/>
            <p:nvPr/>
          </p:nvSpPr>
          <p:spPr>
            <a:xfrm>
              <a:off x="4177780" y="8730082"/>
              <a:ext cx="1123530" cy="51653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just" hangingPunct="0"/>
              <a:r>
                <a:rPr kumimoji="1" lang="ja-JP" altLang="en-US" sz="756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코로나 확산 방지를 위해 손소독, 체온 측정, 마스크 착용에 협조해 주시기 바랍니다.  </a:t>
              </a:r>
            </a:p>
          </p:txBody>
        </p:sp>
        <p:pic>
          <p:nvPicPr>
            <p:cNvPr id="1200" name="図 14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01310" y="8735987"/>
              <a:ext cx="948031" cy="517315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1201" name="四角形: 角を丸くする 9"/>
          <p:cNvSpPr/>
          <p:nvPr/>
        </p:nvSpPr>
        <p:spPr>
          <a:xfrm>
            <a:off x="209606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1202" name="図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32696"/>
            <a:ext cx="1193494" cy="1030354"/>
          </a:xfrm>
          <a:prstGeom prst="rect">
            <a:avLst/>
          </a:prstGeom>
        </p:spPr>
      </p:pic>
      <p:sp>
        <p:nvSpPr>
          <p:cNvPr id="1203" name="テキスト ボックス 10"/>
          <p:cNvSpPr txBox="1"/>
          <p:nvPr/>
        </p:nvSpPr>
        <p:spPr>
          <a:xfrm>
            <a:off x="5358253" y="7671974"/>
            <a:ext cx="1986441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dirty="0">
                <a:latin typeface="Batang"/>
                <a:ea typeface="Batang"/>
              </a:rPr>
              <a:t>＊일본인은 기입하지 않아도 됩니다.</a:t>
            </a:r>
            <a:endParaRPr sz="1943" dirty="0">
              <a:latin typeface="Batang"/>
              <a:ea typeface="Batang"/>
            </a:endParaRPr>
          </a:p>
        </p:txBody>
      </p:sp>
      <p:sp>
        <p:nvSpPr>
          <p:cNvPr id="1204" name="テキスト ボックス 20"/>
          <p:cNvSpPr txBox="1"/>
          <p:nvPr/>
        </p:nvSpPr>
        <p:spPr>
          <a:xfrm>
            <a:off x="1889906" y="1177853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>
                <a:latin typeface="Batang"/>
                <a:ea typeface="Batang"/>
              </a:rPr>
              <a:t>【장소】고치현 외국인 생활상담센터(코코포레)</a:t>
            </a:r>
            <a:r>
              <a:rPr kumimoji="1" lang="en-US" altLang="ja-JP" sz="1511" b="1" dirty="0"/>
              <a:t>　　</a:t>
            </a:r>
            <a:r>
              <a:rPr kumimoji="1" lang="ja-JP" altLang="en-US" sz="1511" b="1" dirty="0"/>
              <a:t>　　　　　　　　　　　　　　</a:t>
            </a:r>
          </a:p>
        </p:txBody>
      </p:sp>
      <p:cxnSp>
        <p:nvCxnSpPr>
          <p:cNvPr id="1205" name="直線コネクタ 12"/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6" name="四角形 48"/>
          <p:cNvSpPr/>
          <p:nvPr/>
        </p:nvSpPr>
        <p:spPr>
          <a:xfrm>
            <a:off x="856209" y="189026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591" b="1" dirty="0">
                <a:solidFill>
                  <a:schemeClr val="tx1"/>
                </a:solidFill>
                <a:latin typeface="Batang"/>
                <a:ea typeface="Batang"/>
              </a:rPr>
              <a:t>외국인을 위한 무료 법률 상담 주간</a:t>
            </a:r>
            <a:endParaRPr sz="1943" dirty="0">
              <a:latin typeface="Batang"/>
              <a:ea typeface="Batang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r>
              <a:rPr lang="en-US" altLang="ja-JP" sz="1619" b="1" dirty="0">
                <a:solidFill>
                  <a:schemeClr val="tx1"/>
                </a:solidFill>
                <a:latin typeface="Batang"/>
                <a:ea typeface="Batang"/>
              </a:rPr>
              <a:t>【일시】2024년 2월 26일(월)</a:t>
            </a:r>
            <a:r>
              <a:rPr lang="ja-JP" altLang="en-US" sz="1619" b="1" dirty="0">
                <a:solidFill>
                  <a:schemeClr val="tx1"/>
                </a:solidFill>
                <a:latin typeface="Batang"/>
                <a:ea typeface="Batang"/>
              </a:rPr>
              <a:t>～</a:t>
            </a:r>
            <a:r>
              <a:rPr lang="en-US" altLang="ja-JP" sz="1619" b="1" dirty="0">
                <a:solidFill>
                  <a:schemeClr val="tx1"/>
                </a:solidFill>
                <a:latin typeface="Batang"/>
                <a:ea typeface="Batang"/>
              </a:rPr>
              <a:t>3</a:t>
            </a:r>
            <a:r>
              <a:rPr lang="ja-JP" altLang="en-US" sz="1619" b="1" dirty="0">
                <a:solidFill>
                  <a:schemeClr val="tx1"/>
                </a:solidFill>
                <a:latin typeface="Batang"/>
                <a:ea typeface="Batang"/>
              </a:rPr>
              <a:t>월 </a:t>
            </a:r>
            <a:r>
              <a:rPr lang="en-US" altLang="ja-JP" sz="1619" b="1" dirty="0">
                <a:solidFill>
                  <a:schemeClr val="tx1"/>
                </a:solidFill>
                <a:latin typeface="Batang"/>
                <a:ea typeface="Batang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Batang"/>
                <a:ea typeface="Batang"/>
              </a:rPr>
              <a:t>일(토)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 </a:t>
            </a:r>
            <a:endParaRPr lang="en-US" altLang="ja-JP" sz="1619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00939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310</Words>
  <Application>Microsoft Office PowerPoint</Application>
  <PresentationFormat>ユーザー設定</PresentationFormat>
  <Paragraphs>48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Batang</vt:lpstr>
      <vt:lpstr>游ゴシック</vt:lpstr>
      <vt:lpstr>Malgun Gothic</vt:lpstr>
      <vt:lpstr>Calibri</vt:lpstr>
      <vt:lpstr>Meiryo UI</vt:lpstr>
      <vt:lpstr>Arial</vt:lpstr>
      <vt:lpstr>ＭＳ 明朝</vt:lpstr>
      <vt:lpstr>BIZ UDPゴシック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user2</dc:creator>
  <cp:lastModifiedBy>user2</cp:lastModifiedBy>
  <cp:revision>12</cp:revision>
  <cp:lastPrinted>2024-01-16T06:00:15Z</cp:lastPrinted>
  <dcterms:created xsi:type="dcterms:W3CDTF">2006-08-16T00:00:00Z</dcterms:created>
  <dcterms:modified xsi:type="dcterms:W3CDTF">2024-01-17T04:57:52Z</dcterms:modified>
  <dc:identifier>DAF5ECh2JBs</dc:identifier>
</cp:coreProperties>
</file>