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sldIdLst>
    <p:sldId id="257" r:id="rId2"/>
  </p:sldIdLst>
  <p:sldSz cx="7556500" cy="10699750"/>
  <p:notesSz cx="6735763" cy="9866313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CE6F2"/>
    <a:srgbClr val="FFFFFF"/>
    <a:srgbClr val="60D1E5"/>
    <a:srgbClr val="FDE96B"/>
    <a:srgbClr val="F8F9F7"/>
    <a:srgbClr val="DBEEF4"/>
    <a:srgbClr val="F8F8F8"/>
    <a:srgbClr val="E8E8E8"/>
    <a:srgbClr val="E5EEE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rgbClr val="00000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242"/>
    <p:restoredTop sz="94634" autoAdjust="0"/>
  </p:normalViewPr>
  <p:slideViewPr>
    <p:cSldViewPr>
      <p:cViewPr varScale="1">
        <p:scale>
          <a:sx n="50" d="100"/>
          <a:sy n="50" d="100"/>
        </p:scale>
        <p:origin x="2654" y="53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9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1060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4763" y="0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3B1742-55F6-4D99-B8C3-70C721A49120}" type="datetimeFigureOut">
              <a:rPr kumimoji="1" lang="ja-JP" altLang="en-US" smtClean="0"/>
              <a:t>2025/10/21</a:t>
            </a:fld>
            <a:endParaRPr kumimoji="1" lang="ja-JP" altLang="en-US"/>
          </a:p>
        </p:txBody>
      </p:sp>
      <p:sp>
        <p:nvSpPr>
          <p:cNvPr id="1061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192338" y="1233488"/>
            <a:ext cx="2351087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1062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100" y="4748213"/>
            <a:ext cx="5389563" cy="388461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1063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371013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1064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4763" y="9371013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B010A7-AF6E-4266-BE22-4871E9C298A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612236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1" name="Holder 2"/>
          <p:cNvSpPr>
            <a:spLocks noGrp="1"/>
          </p:cNvSpPr>
          <p:nvPr>
            <p:ph type="ctrTitle"/>
          </p:nvPr>
        </p:nvSpPr>
        <p:spPr>
          <a:xfrm>
            <a:off x="567213" y="3316922"/>
            <a:ext cx="6428422" cy="224694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1032" name="Holder 3"/>
          <p:cNvSpPr>
            <a:spLocks noGrp="1"/>
          </p:cNvSpPr>
          <p:nvPr>
            <p:ph type="subTitle" idx="4"/>
          </p:nvPr>
        </p:nvSpPr>
        <p:spPr>
          <a:xfrm>
            <a:off x="1134427" y="5991860"/>
            <a:ext cx="5293995" cy="2674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1033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1034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10/21/2025</a:t>
            </a:fld>
            <a:endParaRPr lang="en-US"/>
          </a:p>
        </p:txBody>
      </p:sp>
      <p:sp>
        <p:nvSpPr>
          <p:cNvPr id="1035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7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1038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1039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1040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10/21/2025</a:t>
            </a:fld>
            <a:endParaRPr lang="en-US"/>
          </a:p>
        </p:txBody>
      </p:sp>
      <p:sp>
        <p:nvSpPr>
          <p:cNvPr id="1041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3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1044" name="Holder 3"/>
          <p:cNvSpPr>
            <a:spLocks noGrp="1"/>
          </p:cNvSpPr>
          <p:nvPr>
            <p:ph sz="half" idx="2"/>
          </p:nvPr>
        </p:nvSpPr>
        <p:spPr>
          <a:xfrm>
            <a:off x="378142" y="2460942"/>
            <a:ext cx="3289839" cy="70618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1045" name="Holder 4"/>
          <p:cNvSpPr>
            <a:spLocks noGrp="1"/>
          </p:cNvSpPr>
          <p:nvPr>
            <p:ph sz="half" idx="3"/>
          </p:nvPr>
        </p:nvSpPr>
        <p:spPr>
          <a:xfrm>
            <a:off x="3894867" y="2460942"/>
            <a:ext cx="3289839" cy="70618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1046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1047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10/21/2025</a:t>
            </a:fld>
            <a:endParaRPr lang="en-US"/>
          </a:p>
        </p:txBody>
      </p:sp>
      <p:sp>
        <p:nvSpPr>
          <p:cNvPr id="1048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0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1051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1052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10/21/2025</a:t>
            </a:fld>
            <a:endParaRPr lang="en-US"/>
          </a:p>
        </p:txBody>
      </p:sp>
      <p:sp>
        <p:nvSpPr>
          <p:cNvPr id="1053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5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1056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10/21/2025</a:t>
            </a:fld>
            <a:endParaRPr lang="en-US"/>
          </a:p>
        </p:txBody>
      </p:sp>
      <p:sp>
        <p:nvSpPr>
          <p:cNvPr id="1057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Holder 2"/>
          <p:cNvSpPr>
            <a:spLocks noGrp="1"/>
          </p:cNvSpPr>
          <p:nvPr>
            <p:ph type="title"/>
          </p:nvPr>
        </p:nvSpPr>
        <p:spPr>
          <a:xfrm>
            <a:off x="378142" y="427990"/>
            <a:ext cx="6806565" cy="17119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1026" name="Holder 3"/>
          <p:cNvSpPr>
            <a:spLocks noGrp="1"/>
          </p:cNvSpPr>
          <p:nvPr>
            <p:ph type="body" idx="1"/>
          </p:nvPr>
        </p:nvSpPr>
        <p:spPr>
          <a:xfrm>
            <a:off x="378142" y="2460942"/>
            <a:ext cx="6806565" cy="70618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1027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50768"/>
            <a:ext cx="2420112" cy="5349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1028" name="Holder 5"/>
          <p:cNvSpPr>
            <a:spLocks noGrp="1"/>
          </p:cNvSpPr>
          <p:nvPr>
            <p:ph type="dt" sz="half" idx="6"/>
          </p:nvPr>
        </p:nvSpPr>
        <p:spPr>
          <a:xfrm>
            <a:off x="378142" y="9950768"/>
            <a:ext cx="1739455" cy="5349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10/21/2025</a:t>
            </a:fld>
            <a:endParaRPr lang="en-US"/>
          </a:p>
        </p:txBody>
      </p:sp>
      <p:sp>
        <p:nvSpPr>
          <p:cNvPr id="1029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50768"/>
            <a:ext cx="1739455" cy="5349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7" name="object 3"/>
          <p:cNvSpPr txBox="1"/>
          <p:nvPr/>
        </p:nvSpPr>
        <p:spPr>
          <a:xfrm>
            <a:off x="2543874" y="380148"/>
            <a:ext cx="3598545" cy="22814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spc="35" dirty="0">
                <a:latin typeface="Gulim"/>
                <a:ea typeface="Gulim"/>
                <a:cs typeface="MS PGothic"/>
              </a:rPr>
              <a:t>고치현 외국인 생활상담센터 출장 상담회</a:t>
            </a:r>
            <a:endParaRPr sz="1400" dirty="0">
              <a:latin typeface="Gulim"/>
              <a:ea typeface="Gulim"/>
              <a:cs typeface="MS PGothic"/>
            </a:endParaRPr>
          </a:p>
        </p:txBody>
      </p:sp>
      <p:sp>
        <p:nvSpPr>
          <p:cNvPr id="1138" name="object 5"/>
          <p:cNvSpPr txBox="1"/>
          <p:nvPr/>
        </p:nvSpPr>
        <p:spPr>
          <a:xfrm>
            <a:off x="1913573" y="679261"/>
            <a:ext cx="5412423" cy="57695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" algn="l">
              <a:lnSpc>
                <a:spcPts val="830"/>
              </a:lnSpc>
              <a:spcBef>
                <a:spcPts val="100"/>
              </a:spcBef>
              <a:tabLst>
                <a:tab pos="514350" algn="l"/>
                <a:tab pos="868044" algn="l"/>
              </a:tabLst>
            </a:pPr>
            <a:endParaRPr lang="ja-JP" altLang="en-US" sz="800" dirty="0">
              <a:latin typeface="MS PGothic"/>
              <a:cs typeface="MS PGothic"/>
            </a:endParaRPr>
          </a:p>
          <a:p>
            <a:pPr algn="ctr">
              <a:lnSpc>
                <a:spcPts val="1789"/>
              </a:lnSpc>
            </a:pPr>
            <a:r>
              <a:rPr lang="ja-JP" altLang="en-US" sz="1600" spc="-25" dirty="0">
                <a:latin typeface="Gulim"/>
                <a:ea typeface="Gulim"/>
                <a:cs typeface="MS PGothic"/>
              </a:rPr>
              <a:t>12월 14일</a:t>
            </a:r>
            <a:r>
              <a:rPr lang="ja-JP" altLang="en-US" sz="1600" spc="-10" dirty="0">
                <a:latin typeface="Gulim"/>
                <a:ea typeface="Gulim"/>
                <a:cs typeface="MS PGothic"/>
              </a:rPr>
              <a:t>（일</a:t>
            </a:r>
            <a:r>
              <a:rPr lang="ja-JP" altLang="en-US" sz="1600" spc="-50" dirty="0">
                <a:latin typeface="Gulim"/>
                <a:ea typeface="Gulim"/>
                <a:cs typeface="MS PGothic"/>
              </a:rPr>
              <a:t>）</a:t>
            </a:r>
            <a:endParaRPr lang="ja-JP" altLang="en-US" sz="1600" dirty="0">
              <a:latin typeface="Gulim"/>
              <a:ea typeface="Gulim"/>
              <a:cs typeface="MS PGothic"/>
            </a:endParaRPr>
          </a:p>
          <a:p>
            <a:pPr marR="49530" algn="ctr">
              <a:lnSpc>
                <a:spcPts val="1789"/>
              </a:lnSpc>
            </a:pPr>
            <a:r>
              <a:rPr lang="ja-JP" altLang="en-US" sz="1400" spc="-30" dirty="0">
                <a:latin typeface="Gulim"/>
                <a:ea typeface="Gulim"/>
                <a:cs typeface="+mn-lt"/>
              </a:rPr>
              <a:t>난코쿠시 지역교류센터 MIARE！（미아레！）회의실</a:t>
            </a:r>
            <a:r>
              <a:rPr kumimoji="1" lang="en-US" altLang="ja-JP" sz="1400" b="1" dirty="0">
                <a:latin typeface="Gulim"/>
                <a:ea typeface="Gulim"/>
              </a:rPr>
              <a:t>A</a:t>
            </a:r>
            <a:r>
              <a:rPr kumimoji="1" lang="ja-JP" altLang="en-US" sz="1400" b="1" dirty="0">
                <a:latin typeface="Gulim"/>
                <a:ea typeface="Gulim"/>
              </a:rPr>
              <a:t>・</a:t>
            </a:r>
            <a:r>
              <a:rPr kumimoji="1" lang="en-US" altLang="ja-JP" sz="1400" b="1" dirty="0">
                <a:latin typeface="Gulim"/>
                <a:ea typeface="Gulim"/>
              </a:rPr>
              <a:t>B</a:t>
            </a:r>
            <a:endParaRPr sz="1600" dirty="0">
              <a:latin typeface="Gulim"/>
              <a:ea typeface="Gulim"/>
              <a:cs typeface="+mn-lt"/>
            </a:endParaRPr>
          </a:p>
        </p:txBody>
      </p:sp>
      <p:graphicFrame>
        <p:nvGraphicFramePr>
          <p:cNvPr id="1139" name="objec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68397392"/>
              </p:ext>
            </p:extLst>
          </p:nvPr>
        </p:nvGraphicFramePr>
        <p:xfrm>
          <a:off x="457200" y="1355089"/>
          <a:ext cx="6641465" cy="320357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40817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5148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8181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819785">
                <a:tc gridSpan="3">
                  <a:txBody>
                    <a:bodyPr/>
                    <a:lstStyle/>
                    <a:p>
                      <a:pPr marL="69850">
                        <a:lnSpc>
                          <a:spcPts val="440"/>
                        </a:lnSpc>
                        <a:spcBef>
                          <a:spcPts val="195"/>
                        </a:spcBef>
                        <a:tabLst>
                          <a:tab pos="1993900" algn="l"/>
                          <a:tab pos="2473960" algn="l"/>
                        </a:tabLst>
                      </a:pPr>
                      <a:endParaRPr sz="450" dirty="0">
                        <a:latin typeface="MS PGothic"/>
                        <a:cs typeface="MS PGothic"/>
                      </a:endParaRPr>
                    </a:p>
                    <a:p>
                      <a:pPr marL="68580">
                        <a:lnSpc>
                          <a:spcPts val="980"/>
                        </a:lnSpc>
                      </a:pPr>
                      <a:r>
                        <a:rPr sz="900" spc="25" dirty="0">
                          <a:latin typeface="Gulim"/>
                          <a:ea typeface="Gulim"/>
                          <a:cs typeface="MS PGothic"/>
                        </a:rPr>
                        <a:t>상담을 원하시는 내용에 (〇)표시를 해주시기를 바랍니다. 양쪽 모두 참가 가능합니다.</a:t>
                      </a:r>
                      <a:endParaRPr sz="900" dirty="0">
                        <a:latin typeface="Gulim"/>
                        <a:ea typeface="Gulim"/>
                        <a:cs typeface="MS PGothic"/>
                      </a:endParaRPr>
                    </a:p>
                    <a:p>
                      <a:pPr marL="323215">
                        <a:lnSpc>
                          <a:spcPts val="605"/>
                        </a:lnSpc>
                        <a:spcBef>
                          <a:spcPts val="360"/>
                        </a:spcBef>
                        <a:tabLst>
                          <a:tab pos="1133475" algn="l"/>
                          <a:tab pos="1577340" algn="l"/>
                          <a:tab pos="3902075" algn="l"/>
                          <a:tab pos="4287520" algn="l"/>
                          <a:tab pos="5182235" algn="l"/>
                          <a:tab pos="5504180" algn="l"/>
                        </a:tabLst>
                      </a:pPr>
                      <a:r>
                        <a:rPr lang="ja-JP" altLang="en-US" sz="600" spc="-50" dirty="0">
                          <a:latin typeface="Gulim"/>
                          <a:ea typeface="Gulim"/>
                          <a:cs typeface="MS PGothic"/>
                        </a:rPr>
                        <a:t>　</a:t>
                      </a:r>
                      <a:r>
                        <a:rPr sz="600" dirty="0">
                          <a:latin typeface="Gulim"/>
                          <a:ea typeface="Gulim"/>
                          <a:cs typeface="MS PGothic"/>
                        </a:rPr>
                        <a:t>	</a:t>
                      </a:r>
                      <a:r>
                        <a:rPr lang="ja-JP" altLang="en-US" sz="600" dirty="0">
                          <a:latin typeface="Gulim"/>
                          <a:ea typeface="Gulim"/>
                          <a:cs typeface="MS PGothic"/>
                        </a:rPr>
                        <a:t>　　</a:t>
                      </a:r>
                      <a:endParaRPr sz="600" dirty="0">
                        <a:latin typeface="Gulim"/>
                        <a:ea typeface="Gulim"/>
                        <a:cs typeface="MS PGothic"/>
                      </a:endParaRPr>
                    </a:p>
                    <a:p>
                      <a:pPr marL="68580">
                        <a:lnSpc>
                          <a:spcPts val="1325"/>
                        </a:lnSpc>
                        <a:tabLst>
                          <a:tab pos="3711575" algn="l"/>
                        </a:tabLst>
                      </a:pPr>
                      <a:r>
                        <a:rPr sz="1200" dirty="0">
                          <a:latin typeface="Gulim"/>
                          <a:ea typeface="Gulim"/>
                          <a:cs typeface="MS PGothic"/>
                        </a:rPr>
                        <a:t>（</a:t>
                      </a:r>
                      <a:r>
                        <a:rPr sz="1200" spc="90" dirty="0">
                          <a:latin typeface="Gulim"/>
                          <a:ea typeface="Gulim"/>
                          <a:cs typeface="MS PGothic"/>
                        </a:rPr>
                        <a:t>  </a:t>
                      </a:r>
                      <a:r>
                        <a:rPr sz="1200" spc="95" dirty="0">
                          <a:latin typeface="Gulim"/>
                          <a:ea typeface="Gulim"/>
                          <a:cs typeface="MS PGothic"/>
                        </a:rPr>
                        <a:t>）재류자격 관련 상담              </a:t>
                      </a:r>
                      <a:r>
                        <a:rPr sz="1200" dirty="0">
                          <a:latin typeface="Gulim"/>
                          <a:ea typeface="Gulim"/>
                          <a:cs typeface="+mn-lt"/>
                        </a:rPr>
                        <a:t>【</a:t>
                      </a:r>
                      <a:r>
                        <a:rPr lang="en-US" altLang="ja-JP" sz="1200" spc="290" dirty="0">
                          <a:latin typeface="Gulim"/>
                          <a:ea typeface="Gulim"/>
                          <a:cs typeface="+mn-lt"/>
                        </a:rPr>
                        <a:t>12월</a:t>
                      </a:r>
                      <a:r>
                        <a:rPr lang="ja-JP" altLang="en-US" sz="1200" spc="305" dirty="0">
                          <a:latin typeface="Gulim"/>
                          <a:ea typeface="Gulim"/>
                          <a:cs typeface="+mn-lt"/>
                        </a:rPr>
                        <a:t>７일</a:t>
                      </a:r>
                      <a:r>
                        <a:rPr sz="1200" spc="215" dirty="0">
                          <a:latin typeface="Gulim"/>
                          <a:ea typeface="Gulim"/>
                          <a:cs typeface="+mn-lt"/>
                        </a:rPr>
                        <a:t>(일)까지 신청하시기를 바랍니다</a:t>
                      </a:r>
                      <a:r>
                        <a:rPr sz="1200" spc="-50" dirty="0">
                          <a:latin typeface="Gulim"/>
                          <a:ea typeface="Gulim"/>
                          <a:cs typeface="+mn-lt"/>
                        </a:rPr>
                        <a:t>】</a:t>
                      </a:r>
                      <a:endParaRPr sz="1200" dirty="0">
                        <a:latin typeface="Gulim"/>
                        <a:ea typeface="Gulim"/>
                        <a:cs typeface="+mn-lt"/>
                      </a:endParaRPr>
                    </a:p>
                    <a:p>
                      <a:pPr marL="324485">
                        <a:lnSpc>
                          <a:spcPts val="605"/>
                        </a:lnSpc>
                        <a:spcBef>
                          <a:spcPts val="375"/>
                        </a:spcBef>
                        <a:tabLst>
                          <a:tab pos="1383665" algn="l"/>
                        </a:tabLst>
                      </a:pPr>
                      <a:endParaRPr sz="600" dirty="0">
                        <a:latin typeface="Gulim"/>
                        <a:ea typeface="Gulim"/>
                        <a:cs typeface="MS PGothic"/>
                      </a:endParaRPr>
                    </a:p>
                    <a:p>
                      <a:pPr marL="68580">
                        <a:lnSpc>
                          <a:spcPts val="1325"/>
                        </a:lnSpc>
                      </a:pPr>
                      <a:r>
                        <a:rPr sz="1200" dirty="0">
                          <a:latin typeface="Gulim"/>
                          <a:ea typeface="Gulim"/>
                          <a:cs typeface="MS PGothic"/>
                        </a:rPr>
                        <a:t>（</a:t>
                      </a:r>
                      <a:r>
                        <a:rPr sz="1200" spc="470" dirty="0">
                          <a:latin typeface="Gulim"/>
                          <a:ea typeface="Gulim"/>
                          <a:cs typeface="MS PGothic"/>
                        </a:rPr>
                        <a:t> </a:t>
                      </a:r>
                      <a:r>
                        <a:rPr sz="1200" dirty="0">
                          <a:latin typeface="Gulim"/>
                          <a:ea typeface="Gulim"/>
                          <a:cs typeface="MS PGothic"/>
                        </a:rPr>
                        <a:t>）외국인을 위한 생활상담</a:t>
                      </a:r>
                    </a:p>
                  </a:txBody>
                  <a:tcPr marL="0" marR="0" marT="2476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101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endParaRPr sz="600">
                        <a:latin typeface="Gulim"/>
                        <a:ea typeface="Gulim"/>
                        <a:cs typeface="MS PGothic"/>
                      </a:endParaRPr>
                    </a:p>
                    <a:p>
                      <a:pPr marL="68580">
                        <a:lnSpc>
                          <a:spcPts val="1325"/>
                        </a:lnSpc>
                      </a:pPr>
                      <a:r>
                        <a:rPr lang="ja-JP" altLang="en-US" sz="1200">
                          <a:latin typeface="Gulim"/>
                          <a:ea typeface="Gulim"/>
                          <a:cs typeface="MS PGothic"/>
                        </a:rPr>
                        <a:t>상담하고 싶은 내용을 기재해 주시기를 바랍니다.</a:t>
                      </a:r>
                      <a:endParaRPr sz="1200">
                        <a:latin typeface="Gulim"/>
                        <a:ea typeface="Gulim"/>
                        <a:cs typeface="MS PGothic"/>
                      </a:endParaRPr>
                    </a:p>
                  </a:txBody>
                  <a:tcPr marL="0" marR="0" marT="1714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marL="287655">
                        <a:lnSpc>
                          <a:spcPts val="605"/>
                        </a:lnSpc>
                        <a:spcBef>
                          <a:spcPts val="165"/>
                        </a:spcBef>
                        <a:tabLst>
                          <a:tab pos="775970" algn="l"/>
                          <a:tab pos="1233170" algn="l"/>
                        </a:tabLst>
                      </a:pPr>
                      <a:endParaRPr sz="600">
                        <a:latin typeface="Gulim"/>
                        <a:ea typeface="Gulim"/>
                        <a:cs typeface="MS PGothic"/>
                      </a:endParaRPr>
                    </a:p>
                    <a:p>
                      <a:pPr algn="ctr">
                        <a:lnSpc>
                          <a:spcPts val="1325"/>
                        </a:lnSpc>
                      </a:pPr>
                      <a:r>
                        <a:rPr sz="1200" spc="10" dirty="0">
                          <a:latin typeface="Gulim"/>
                          <a:ea typeface="Gulim"/>
                          <a:cs typeface="+mn-lt"/>
                        </a:rPr>
                        <a:t>상담 희망 시간에 〇표시를</a:t>
                      </a:r>
                      <a:endParaRPr sz="1200">
                        <a:latin typeface="Gulim"/>
                        <a:ea typeface="Gulim"/>
                        <a:cs typeface="+mn-lt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lang="ja-JP" altLang="en-US" sz="1200">
                          <a:latin typeface="Gulim"/>
                          <a:ea typeface="Gulim"/>
                          <a:cs typeface="+mn-lt"/>
                        </a:rPr>
                        <a:t>해주시기를 바랍니다</a:t>
                      </a:r>
                      <a:endParaRPr sz="1200">
                        <a:latin typeface="Gulim"/>
                        <a:ea typeface="Gulim"/>
                        <a:cs typeface="+mn-lt"/>
                      </a:endParaRPr>
                    </a:p>
                  </a:txBody>
                  <a:tcPr marL="0" marR="0" marT="2095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67970">
                <a:tc rowSpan="7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 dirty="0">
                        <a:latin typeface="Gulim"/>
                        <a:ea typeface="Gulim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Gulim"/>
                        <a:ea typeface="Gulim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1200" spc="204" dirty="0">
                          <a:latin typeface="Gulim"/>
                          <a:ea typeface="Gulim"/>
                          <a:cs typeface="MS PGothic"/>
                        </a:rPr>
                        <a:t>10:00~10:40</a:t>
                      </a:r>
                      <a:endParaRPr sz="1200">
                        <a:latin typeface="Gulim"/>
                        <a:ea typeface="Gulim"/>
                        <a:cs typeface="MS PGothic"/>
                      </a:endParaRPr>
                    </a:p>
                  </a:txBody>
                  <a:tcPr marL="0" marR="0" marT="3937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6987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Gulim"/>
                        <a:ea typeface="Gulim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sz="1200" spc="190" dirty="0">
                          <a:latin typeface="Gulim"/>
                          <a:ea typeface="Gulim"/>
                          <a:cs typeface="MS PGothic"/>
                        </a:rPr>
                        <a:t>10:50~11:30</a:t>
                      </a:r>
                      <a:endParaRPr sz="1200">
                        <a:latin typeface="Gulim"/>
                        <a:ea typeface="Gulim"/>
                        <a:cs typeface="MS PGothic"/>
                      </a:endParaRPr>
                    </a:p>
                  </a:txBody>
                  <a:tcPr marL="0" marR="0" marT="4127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6924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Gulim"/>
                        <a:ea typeface="Gulim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1200" spc="190" dirty="0">
                          <a:latin typeface="Gulim"/>
                          <a:ea typeface="Gulim"/>
                          <a:cs typeface="MS PGothic"/>
                        </a:rPr>
                        <a:t>11:40~12:20</a:t>
                      </a:r>
                      <a:endParaRPr sz="1200">
                        <a:latin typeface="Gulim"/>
                        <a:ea typeface="Gulim"/>
                        <a:cs typeface="MS PGothic"/>
                      </a:endParaRPr>
                    </a:p>
                  </a:txBody>
                  <a:tcPr marL="0" marR="0" marT="3937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6797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Gulim"/>
                        <a:ea typeface="Gulim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1200" spc="204" dirty="0">
                          <a:latin typeface="Gulim"/>
                          <a:ea typeface="Gulim"/>
                          <a:cs typeface="MS PGothic"/>
                        </a:rPr>
                        <a:t>13:20~14:00</a:t>
                      </a:r>
                      <a:endParaRPr sz="1200">
                        <a:latin typeface="Gulim"/>
                        <a:ea typeface="Gulim"/>
                        <a:cs typeface="MS PGothic"/>
                      </a:endParaRPr>
                    </a:p>
                  </a:txBody>
                  <a:tcPr marL="0" marR="0" marT="3937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6924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Gulim"/>
                        <a:ea typeface="Gulim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sz="1200" spc="190" dirty="0">
                          <a:latin typeface="Gulim"/>
                          <a:ea typeface="Gulim"/>
                          <a:cs typeface="MS PGothic"/>
                        </a:rPr>
                        <a:t>14:10~14:50</a:t>
                      </a:r>
                      <a:endParaRPr sz="1200">
                        <a:latin typeface="Gulim"/>
                        <a:ea typeface="Gulim"/>
                        <a:cs typeface="MS PGothic"/>
                      </a:endParaRPr>
                    </a:p>
                  </a:txBody>
                  <a:tcPr marL="0" marR="0" marT="4064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6924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Gulim"/>
                        <a:ea typeface="Gulim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1200" spc="204" dirty="0">
                          <a:latin typeface="Gulim"/>
                          <a:ea typeface="Gulim"/>
                          <a:cs typeface="MS PGothic"/>
                        </a:rPr>
                        <a:t>15:00~15:40</a:t>
                      </a:r>
                      <a:endParaRPr sz="1200">
                        <a:latin typeface="Gulim"/>
                        <a:ea typeface="Gulim"/>
                        <a:cs typeface="MS PGothic"/>
                      </a:endParaRPr>
                    </a:p>
                  </a:txBody>
                  <a:tcPr marL="0" marR="0" marT="3937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6924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Gulim"/>
                        <a:ea typeface="Gulim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lang="ja-JP" altLang="en-US" sz="1200" dirty="0">
                          <a:latin typeface="Gulim"/>
                          <a:ea typeface="Gulim"/>
                          <a:cs typeface="MS PGothic"/>
                        </a:rPr>
                        <a:t>모든 시간대 가능</a:t>
                      </a:r>
                      <a:endParaRPr sz="1200" dirty="0">
                        <a:latin typeface="Gulim"/>
                        <a:ea typeface="Gulim"/>
                        <a:cs typeface="MS PGothic"/>
                      </a:endParaRPr>
                    </a:p>
                  </a:txBody>
                  <a:tcPr marL="0" marR="0" marT="3937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1140" name="object 8"/>
          <p:cNvSpPr txBox="1"/>
          <p:nvPr/>
        </p:nvSpPr>
        <p:spPr>
          <a:xfrm>
            <a:off x="444500" y="4570602"/>
            <a:ext cx="3837304" cy="15439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ts val="1100"/>
              </a:lnSpc>
            </a:pPr>
            <a:r>
              <a:rPr sz="1200" spc="-215" dirty="0">
                <a:latin typeface="Gulim"/>
                <a:ea typeface="Gulim"/>
                <a:cs typeface="SimSun"/>
              </a:rPr>
              <a:t>※ 예약하신 분께는 전화 또는 이메일로 연락드립니다.</a:t>
            </a:r>
            <a:r>
              <a:rPr sz="1000" spc="-215" dirty="0">
                <a:latin typeface="Gulim"/>
                <a:ea typeface="Gulim"/>
                <a:cs typeface="SimSun"/>
              </a:rPr>
              <a:t> </a:t>
            </a:r>
            <a:endParaRPr sz="1000" dirty="0">
              <a:latin typeface="Gulim"/>
              <a:ea typeface="Gulim"/>
              <a:cs typeface="SimSun"/>
            </a:endParaRPr>
          </a:p>
        </p:txBody>
      </p:sp>
      <p:graphicFrame>
        <p:nvGraphicFramePr>
          <p:cNvPr id="1141" name="object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19251829"/>
              </p:ext>
            </p:extLst>
          </p:nvPr>
        </p:nvGraphicFramePr>
        <p:xfrm>
          <a:off x="457200" y="4964302"/>
          <a:ext cx="6641463" cy="2442973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34747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6153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13245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63550">
                <a:tc>
                  <a:txBody>
                    <a:bodyPr/>
                    <a:lstStyle/>
                    <a:p>
                      <a:pPr marL="37465" algn="ctr">
                        <a:lnSpc>
                          <a:spcPts val="605"/>
                        </a:lnSpc>
                        <a:tabLst>
                          <a:tab pos="255270" algn="l"/>
                        </a:tabLst>
                      </a:pPr>
                      <a:endParaRPr sz="600" spc="5" dirty="0">
                        <a:latin typeface="Gulim"/>
                        <a:ea typeface="Gulim"/>
                        <a:cs typeface="MS PGothic"/>
                      </a:endParaRPr>
                    </a:p>
                    <a:p>
                      <a:pPr marL="37465" algn="ctr">
                        <a:lnSpc>
                          <a:spcPts val="605"/>
                        </a:lnSpc>
                        <a:tabLst>
                          <a:tab pos="255270" algn="l"/>
                        </a:tabLst>
                      </a:pPr>
                      <a:endParaRPr sz="600">
                        <a:latin typeface="Gulim"/>
                        <a:ea typeface="Gulim"/>
                        <a:cs typeface="MS PGothic"/>
                      </a:endParaRPr>
                    </a:p>
                    <a:p>
                      <a:pPr algn="ctr">
                        <a:lnSpc>
                          <a:spcPts val="1325"/>
                        </a:lnSpc>
                      </a:pPr>
                      <a:r>
                        <a:rPr lang="ja-JP" altLang="en-US" sz="1200">
                          <a:latin typeface="Gulim"/>
                          <a:ea typeface="Gulim"/>
                          <a:cs typeface="MS PGothic"/>
                        </a:rPr>
                        <a:t>성 함</a:t>
                      </a:r>
                      <a:endParaRPr sz="1200">
                        <a:latin typeface="Gulim"/>
                        <a:ea typeface="Gulim"/>
                        <a:cs typeface="MS PGothic"/>
                      </a:endParaRPr>
                    </a:p>
                  </a:txBody>
                  <a:tcPr marL="0" marR="0" marT="1714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6291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endParaRPr sz="600">
                        <a:latin typeface="Gulim"/>
                        <a:ea typeface="Gulim"/>
                        <a:cs typeface="Times New Roman"/>
                      </a:endParaRPr>
                    </a:p>
                    <a:p>
                      <a:pPr marL="441959">
                        <a:lnSpc>
                          <a:spcPts val="605"/>
                        </a:lnSpc>
                      </a:pPr>
                      <a:r>
                        <a:rPr lang="ja-JP" altLang="en-US" sz="1200">
                          <a:latin typeface="Gulim"/>
                          <a:ea typeface="Gulim"/>
                          <a:cs typeface="MS PGothic"/>
                        </a:rPr>
                        <a:t>  </a:t>
                      </a:r>
                      <a:endParaRPr sz="1200">
                        <a:latin typeface="Gulim"/>
                        <a:ea typeface="Gulim"/>
                        <a:cs typeface="MS PGothic"/>
                      </a:endParaRPr>
                    </a:p>
                    <a:p>
                      <a:pPr marL="441959">
                        <a:lnSpc>
                          <a:spcPts val="605"/>
                        </a:lnSpc>
                      </a:pPr>
                      <a:r>
                        <a:rPr sz="1200">
                          <a:latin typeface="Gulim"/>
                          <a:ea typeface="Gulim"/>
                          <a:cs typeface="MS PGothic"/>
                        </a:rPr>
                        <a:t> 주 소</a:t>
                      </a:r>
                    </a:p>
                  </a:txBody>
                  <a:tcPr marL="0" marR="0" marT="1714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25908">
                <a:tc>
                  <a:txBody>
                    <a:bodyPr/>
                    <a:lstStyle/>
                    <a:p>
                      <a:pPr marR="7620" algn="ctr">
                        <a:lnSpc>
                          <a:spcPts val="605"/>
                        </a:lnSpc>
                        <a:spcBef>
                          <a:spcPts val="20"/>
                        </a:spcBef>
                      </a:pPr>
                      <a:endParaRPr lang="ja-JP" altLang="en-US" sz="1200" dirty="0">
                        <a:latin typeface="MS PGothic"/>
                        <a:cs typeface="MS PGothic"/>
                      </a:endParaRPr>
                    </a:p>
                    <a:p>
                      <a:pPr marR="7620" algn="ctr">
                        <a:lnSpc>
                          <a:spcPts val="605"/>
                        </a:lnSpc>
                        <a:spcBef>
                          <a:spcPts val="20"/>
                        </a:spcBef>
                      </a:pPr>
                      <a:endParaRPr lang="ja-JP" altLang="en-US" sz="1200" dirty="0">
                        <a:latin typeface="MS PGothic"/>
                        <a:cs typeface="MS PGothic"/>
                      </a:endParaRPr>
                    </a:p>
                    <a:p>
                      <a:pPr marR="7620" algn="ctr">
                        <a:lnSpc>
                          <a:spcPts val="605"/>
                        </a:lnSpc>
                        <a:spcBef>
                          <a:spcPts val="20"/>
                        </a:spcBef>
                      </a:pPr>
                      <a:endParaRPr lang="ja-JP" altLang="en-US" sz="1200" dirty="0">
                        <a:latin typeface="MS PGothic"/>
                        <a:cs typeface="MS PGothic"/>
                      </a:endParaRPr>
                    </a:p>
                    <a:p>
                      <a:pPr marR="7620" algn="ctr">
                        <a:lnSpc>
                          <a:spcPts val="605"/>
                        </a:lnSpc>
                        <a:spcBef>
                          <a:spcPts val="20"/>
                        </a:spcBef>
                      </a:pPr>
                      <a:r>
                        <a:rPr lang="ja-JP" altLang="en-US" sz="1200" dirty="0">
                          <a:latin typeface="Gulim"/>
                          <a:ea typeface="Gulim"/>
                          <a:cs typeface="MS PGothic"/>
                        </a:rPr>
                        <a:t>재류 자격</a:t>
                      </a:r>
                      <a:endParaRPr sz="800" dirty="0">
                        <a:latin typeface="Gulim"/>
                        <a:ea typeface="Gulim"/>
                        <a:cs typeface="MS PGothic"/>
                      </a:endParaRPr>
                    </a:p>
                  </a:txBody>
                  <a:tcPr marL="0" marR="0" marT="254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40080">
                <a:tc>
                  <a:txBody>
                    <a:bodyPr/>
                    <a:lstStyle/>
                    <a:p>
                      <a:pPr marR="29209" algn="ctr">
                        <a:lnSpc>
                          <a:spcPts val="535"/>
                        </a:lnSpc>
                        <a:tabLst>
                          <a:tab pos="288925" algn="l"/>
                        </a:tabLst>
                      </a:pPr>
                      <a:endParaRPr lang="en-US" sz="600" spc="130" dirty="0">
                        <a:latin typeface="MS PGothic"/>
                        <a:cs typeface="MS PGothic"/>
                      </a:endParaRPr>
                    </a:p>
                    <a:p>
                      <a:pPr marR="29209" algn="ctr">
                        <a:lnSpc>
                          <a:spcPts val="535"/>
                        </a:lnSpc>
                        <a:tabLst>
                          <a:tab pos="288925" algn="l"/>
                        </a:tabLst>
                      </a:pPr>
                      <a:endParaRPr lang="en-US" sz="600" spc="130" dirty="0">
                        <a:latin typeface="MS PGothic"/>
                        <a:cs typeface="MS PGothic"/>
                      </a:endParaRPr>
                    </a:p>
                    <a:p>
                      <a:pPr marR="29209" algn="ctr">
                        <a:lnSpc>
                          <a:spcPts val="535"/>
                        </a:lnSpc>
                        <a:tabLst>
                          <a:tab pos="288925" algn="l"/>
                        </a:tabLst>
                      </a:pPr>
                      <a:endParaRPr lang="en-US" sz="1400" spc="130" dirty="0">
                        <a:latin typeface="MS PGothic"/>
                        <a:cs typeface="MS PGothic"/>
                      </a:endParaRPr>
                    </a:p>
                    <a:p>
                      <a:pPr marR="29209" algn="ctr">
                        <a:lnSpc>
                          <a:spcPts val="535"/>
                        </a:lnSpc>
                        <a:tabLst>
                          <a:tab pos="288925" algn="l"/>
                        </a:tabLst>
                      </a:pPr>
                      <a:r>
                        <a:rPr lang="ja-JP" altLang="en-US" sz="1200" dirty="0">
                          <a:latin typeface="Gulim"/>
                          <a:ea typeface="Gulim"/>
                          <a:cs typeface="MS PGothic"/>
                        </a:rPr>
                        <a:t>언 어</a:t>
                      </a:r>
                      <a:endParaRPr sz="1400" dirty="0">
                        <a:latin typeface="Gulim"/>
                        <a:ea typeface="Gulim"/>
                        <a:cs typeface="MS PGothic"/>
                      </a:endParaRPr>
                    </a:p>
                    <a:p>
                      <a:pPr marL="121920">
                        <a:lnSpc>
                          <a:spcPts val="440"/>
                        </a:lnSpc>
                        <a:spcBef>
                          <a:spcPts val="115"/>
                        </a:spcBef>
                        <a:tabLst>
                          <a:tab pos="568325" algn="l"/>
                        </a:tabLst>
                      </a:pPr>
                      <a:r>
                        <a:rPr lang="ja-JP" altLang="en-US" sz="450" spc="70" dirty="0">
                          <a:latin typeface="MS PGothic"/>
                          <a:cs typeface="MS PGothic"/>
                        </a:rPr>
                        <a:t>　　</a:t>
                      </a:r>
                      <a:endParaRPr sz="450" dirty="0">
                        <a:latin typeface="MS PGothic"/>
                        <a:cs typeface="MS PGothic"/>
                      </a:endParaRPr>
                    </a:p>
                    <a:p>
                      <a:pPr marL="635" algn="ctr">
                        <a:lnSpc>
                          <a:spcPts val="980"/>
                        </a:lnSpc>
                      </a:pPr>
                      <a:r>
                        <a:rPr sz="700" spc="30" dirty="0">
                          <a:latin typeface="Gulim"/>
                          <a:ea typeface="Gulim"/>
                          <a:cs typeface="MS PGothic"/>
                        </a:rPr>
                        <a:t>상담 희망 언어에(〇) 표시를</a:t>
                      </a:r>
                      <a:endParaRPr sz="700" dirty="0">
                        <a:latin typeface="Gulim"/>
                        <a:ea typeface="Gulim"/>
                        <a:cs typeface="MS PGothic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  <a:spcBef>
                          <a:spcPts val="420"/>
                        </a:spcBef>
                      </a:pPr>
                      <a:r>
                        <a:rPr lang="ja-JP" altLang="en-US" sz="700" dirty="0">
                          <a:latin typeface="Gulim"/>
                          <a:ea typeface="Gulim"/>
                          <a:cs typeface="MS PGothic"/>
                        </a:rPr>
                        <a:t>해 주시기를 바랍니다.</a:t>
                      </a:r>
                      <a:endParaRPr sz="800" dirty="0">
                        <a:latin typeface="Gulim"/>
                        <a:ea typeface="Gulim"/>
                        <a:cs typeface="MS PGothic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marL="371475" indent="-163195">
                        <a:lnSpc>
                          <a:spcPct val="100000"/>
                        </a:lnSpc>
                        <a:spcBef>
                          <a:spcPts val="244"/>
                        </a:spcBef>
                        <a:buChar char="•"/>
                        <a:tabLst>
                          <a:tab pos="371475" algn="l"/>
                          <a:tab pos="1494790" algn="l"/>
                          <a:tab pos="2753995" algn="l"/>
                          <a:tab pos="4862195" algn="l"/>
                        </a:tabLst>
                      </a:pPr>
                      <a:r>
                        <a:rPr sz="1100" dirty="0">
                          <a:latin typeface="Gulim"/>
                          <a:ea typeface="Gulim"/>
                          <a:cs typeface="+mn-lt"/>
                        </a:rPr>
                        <a:t>にほ</a:t>
                      </a:r>
                      <a:r>
                        <a:rPr sz="1100" spc="-35" dirty="0">
                          <a:latin typeface="Gulim"/>
                          <a:ea typeface="Gulim"/>
                          <a:cs typeface="+mn-lt"/>
                        </a:rPr>
                        <a:t>ん</a:t>
                      </a:r>
                      <a:r>
                        <a:rPr sz="1100" spc="25" dirty="0">
                          <a:latin typeface="Gulim"/>
                          <a:ea typeface="Gulim"/>
                          <a:cs typeface="+mn-lt"/>
                        </a:rPr>
                        <a:t>ご</a:t>
                      </a:r>
                      <a:r>
                        <a:rPr sz="1100" dirty="0">
                          <a:latin typeface="Gulim"/>
                          <a:ea typeface="Gulim"/>
                          <a:cs typeface="+mn-lt"/>
                        </a:rPr>
                        <a:t>	・</a:t>
                      </a:r>
                      <a:r>
                        <a:rPr sz="1100" spc="155" dirty="0">
                          <a:latin typeface="Gulim"/>
                          <a:ea typeface="Gulim"/>
                          <a:cs typeface="+mn-lt"/>
                        </a:rPr>
                        <a:t>English</a:t>
                      </a:r>
                      <a:r>
                        <a:rPr sz="1100" dirty="0">
                          <a:latin typeface="MS PGothic"/>
                          <a:cs typeface="MS PGothic"/>
                        </a:rPr>
                        <a:t>	</a:t>
                      </a:r>
                      <a:r>
                        <a:rPr sz="1100" dirty="0">
                          <a:latin typeface="Gulim"/>
                          <a:ea typeface="Gulim"/>
                          <a:cs typeface="MS PGothic"/>
                        </a:rPr>
                        <a:t>・모국어</a:t>
                      </a:r>
                      <a:r>
                        <a:rPr sz="1100" spc="-50" dirty="0">
                          <a:latin typeface="Gulim"/>
                          <a:ea typeface="Gulim"/>
                          <a:cs typeface="+mj-lt"/>
                        </a:rPr>
                        <a:t>（           ）</a:t>
                      </a:r>
                      <a:endParaRPr sz="1100" dirty="0">
                        <a:latin typeface="Gulim"/>
                        <a:ea typeface="Gulim"/>
                        <a:cs typeface="+mj-lt"/>
                      </a:endParaRPr>
                    </a:p>
                    <a:p>
                      <a:pPr marL="202565">
                        <a:lnSpc>
                          <a:spcPts val="500"/>
                        </a:lnSpc>
                        <a:spcBef>
                          <a:spcPts val="334"/>
                        </a:spcBef>
                        <a:tabLst>
                          <a:tab pos="829310" algn="l"/>
                          <a:tab pos="1295400" algn="l"/>
                          <a:tab pos="2417445" algn="l"/>
                          <a:tab pos="2910840" algn="l"/>
                        </a:tabLst>
                      </a:pPr>
                      <a:endParaRPr sz="500" dirty="0">
                        <a:latin typeface="Gulim"/>
                        <a:ea typeface="Gulim"/>
                        <a:cs typeface="MS PGothic"/>
                      </a:endParaRPr>
                    </a:p>
                    <a:p>
                      <a:pPr marL="68580">
                        <a:lnSpc>
                          <a:spcPts val="1100"/>
                        </a:lnSpc>
                      </a:pPr>
                      <a:r>
                        <a:rPr sz="1000" spc="-20" dirty="0">
                          <a:latin typeface="Gulim"/>
                          <a:ea typeface="Gulim"/>
                          <a:cs typeface="MS PGothic"/>
                        </a:rPr>
                        <a:t>※외국어 상담은 전화통역서비스로 대응하는 경우가 있습니다.</a:t>
                      </a:r>
                      <a:endParaRPr sz="1000" dirty="0">
                        <a:latin typeface="Gulim"/>
                        <a:ea typeface="Gulim"/>
                        <a:cs typeface="MS PGothic"/>
                      </a:endParaRPr>
                    </a:p>
                  </a:txBody>
                  <a:tcPr marL="0" marR="0" marT="31114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50520">
                <a:tc>
                  <a:txBody>
                    <a:bodyPr/>
                    <a:lstStyle/>
                    <a:p>
                      <a:pPr marL="80645" algn="ctr">
                        <a:lnSpc>
                          <a:spcPts val="1185"/>
                        </a:lnSpc>
                      </a:pPr>
                      <a:r>
                        <a:rPr sz="1200" spc="60" dirty="0">
                          <a:latin typeface="Gulim"/>
                          <a:ea typeface="Gulim"/>
                          <a:cs typeface="MS PGothic"/>
                        </a:rPr>
                        <a:t>전화・이메일</a:t>
                      </a:r>
                      <a:endParaRPr sz="1200">
                        <a:latin typeface="Gulim"/>
                        <a:ea typeface="Gulim"/>
                        <a:cs typeface="MS PGothic"/>
                      </a:endParaRPr>
                    </a:p>
                  </a:txBody>
                  <a:tcPr marL="0" marR="0" marT="6413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ct val="100000"/>
                        </a:lnSpc>
                        <a:spcBef>
                          <a:spcPts val="650"/>
                        </a:spcBef>
                      </a:pPr>
                      <a:r>
                        <a:rPr sz="1200" spc="135" dirty="0">
                          <a:latin typeface="MS PGothic"/>
                          <a:cs typeface="MS PGothic"/>
                        </a:rPr>
                        <a:t>tel:</a:t>
                      </a:r>
                      <a:endParaRPr sz="1200" dirty="0">
                        <a:latin typeface="MS PGothic"/>
                        <a:cs typeface="MS PGothic"/>
                      </a:endParaRPr>
                    </a:p>
                  </a:txBody>
                  <a:tcPr marL="0" marR="0" marT="8255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ct val="100000"/>
                        </a:lnSpc>
                        <a:spcBef>
                          <a:spcPts val="650"/>
                        </a:spcBef>
                      </a:pPr>
                      <a:r>
                        <a:rPr lang="en-US" sz="1200" spc="155" dirty="0">
                          <a:latin typeface="MS PGothic"/>
                          <a:cs typeface="MS PGothic"/>
                        </a:rPr>
                        <a:t>e-mail:</a:t>
                      </a:r>
                      <a:endParaRPr sz="1200" dirty="0">
                        <a:latin typeface="MS PGothic"/>
                        <a:cs typeface="MS PGothic"/>
                      </a:endParaRPr>
                    </a:p>
                  </a:txBody>
                  <a:tcPr marL="0" marR="0" marT="8255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1142" name="object 10"/>
          <p:cNvSpPr txBox="1"/>
          <p:nvPr/>
        </p:nvSpPr>
        <p:spPr>
          <a:xfrm>
            <a:off x="444500" y="7518654"/>
            <a:ext cx="4270391" cy="17941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1325"/>
              </a:lnSpc>
            </a:pPr>
            <a:r>
              <a:rPr sz="1200" spc="35" dirty="0">
                <a:latin typeface="Gulim"/>
                <a:ea typeface="Gulim"/>
                <a:cs typeface="MS PGothic"/>
              </a:rPr>
              <a:t>＜회사 경영자는 다음 사항을 기재해 주시기를 바랍니다.＞</a:t>
            </a:r>
            <a:endParaRPr sz="1200">
              <a:latin typeface="Gulim"/>
              <a:ea typeface="Gulim"/>
              <a:cs typeface="MS PGothic"/>
            </a:endParaRPr>
          </a:p>
        </p:txBody>
      </p:sp>
      <p:graphicFrame>
        <p:nvGraphicFramePr>
          <p:cNvPr id="1143" name="object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86075114"/>
              </p:ext>
            </p:extLst>
          </p:nvPr>
        </p:nvGraphicFramePr>
        <p:xfrm>
          <a:off x="457200" y="7886445"/>
          <a:ext cx="6641463" cy="17449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34747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6153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13245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48615">
                <a:tc>
                  <a:txBody>
                    <a:bodyPr/>
                    <a:lstStyle/>
                    <a:p>
                      <a:pPr marL="294005">
                        <a:lnSpc>
                          <a:spcPts val="605"/>
                        </a:lnSpc>
                        <a:spcBef>
                          <a:spcPts val="180"/>
                        </a:spcBef>
                        <a:tabLst>
                          <a:tab pos="763270" algn="l"/>
                        </a:tabLst>
                      </a:pPr>
                      <a:endParaRPr sz="600">
                        <a:latin typeface="MS PGothic"/>
                        <a:cs typeface="MS PGothic"/>
                      </a:endParaRPr>
                    </a:p>
                    <a:p>
                      <a:pPr marL="292735" algn="just">
                        <a:lnSpc>
                          <a:spcPts val="1325"/>
                        </a:lnSpc>
                      </a:pPr>
                      <a:r>
                        <a:rPr lang="ja-JP" altLang="en-US" sz="1200">
                          <a:latin typeface="Gulim"/>
                          <a:ea typeface="Gulim"/>
                          <a:cs typeface="MS PGothic"/>
                        </a:rPr>
                        <a:t>회 사 명</a:t>
                      </a:r>
                      <a:endParaRPr sz="1200">
                        <a:latin typeface="Gulim"/>
                        <a:ea typeface="Gulim"/>
                        <a:cs typeface="MS PGothic"/>
                      </a:endParaRPr>
                    </a:p>
                  </a:txBody>
                  <a:tcPr marL="0" marR="0" marT="2286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8615">
                <a:tc>
                  <a:txBody>
                    <a:bodyPr/>
                    <a:lstStyle/>
                    <a:p>
                      <a:pPr marL="757555">
                        <a:lnSpc>
                          <a:spcPts val="605"/>
                        </a:lnSpc>
                        <a:spcBef>
                          <a:spcPts val="180"/>
                        </a:spcBef>
                      </a:pPr>
                      <a:endParaRPr sz="600">
                        <a:latin typeface="MS PGothic"/>
                        <a:cs typeface="MS PGothic"/>
                      </a:endParaRPr>
                    </a:p>
                    <a:p>
                      <a:pPr marL="300355">
                        <a:lnSpc>
                          <a:spcPts val="1325"/>
                        </a:lnSpc>
                      </a:pPr>
                      <a:r>
                        <a:rPr lang="ja-JP" altLang="en-US" sz="1200">
                          <a:latin typeface="Gulim"/>
                          <a:ea typeface="Gulim"/>
                          <a:cs typeface="MS PGothic"/>
                        </a:rPr>
                        <a:t>업 종</a:t>
                      </a:r>
                      <a:endParaRPr sz="1200">
                        <a:latin typeface="Gulim"/>
                        <a:ea typeface="Gulim"/>
                        <a:cs typeface="MS PGothic"/>
                      </a:endParaRPr>
                    </a:p>
                  </a:txBody>
                  <a:tcPr marL="0" marR="0" marT="2286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48615">
                <a:tc>
                  <a:txBody>
                    <a:bodyPr/>
                    <a:lstStyle/>
                    <a:p>
                      <a:pPr marL="278765">
                        <a:lnSpc>
                          <a:spcPts val="605"/>
                        </a:lnSpc>
                        <a:spcBef>
                          <a:spcPts val="180"/>
                        </a:spcBef>
                        <a:tabLst>
                          <a:tab pos="734695" algn="l"/>
                        </a:tabLst>
                      </a:pPr>
                      <a:endParaRPr sz="600">
                        <a:latin typeface="MS PGothic"/>
                        <a:cs typeface="MS PGothic"/>
                      </a:endParaRPr>
                    </a:p>
                    <a:p>
                      <a:pPr marL="277495">
                        <a:lnSpc>
                          <a:spcPts val="1325"/>
                        </a:lnSpc>
                      </a:pPr>
                      <a:r>
                        <a:rPr lang="ja-JP" altLang="en-US" sz="1200">
                          <a:latin typeface="Gulim"/>
                          <a:ea typeface="Gulim"/>
                          <a:cs typeface="MS PGothic"/>
                        </a:rPr>
                        <a:t>회사 주소</a:t>
                      </a:r>
                      <a:endParaRPr sz="1200">
                        <a:latin typeface="Gulim"/>
                        <a:ea typeface="Gulim"/>
                        <a:cs typeface="MS PGothic"/>
                      </a:endParaRPr>
                    </a:p>
                  </a:txBody>
                  <a:tcPr marL="0" marR="0" marT="2286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48615">
                <a:tc>
                  <a:txBody>
                    <a:bodyPr/>
                    <a:lstStyle/>
                    <a:p>
                      <a:pPr marL="295910">
                        <a:lnSpc>
                          <a:spcPts val="605"/>
                        </a:lnSpc>
                        <a:spcBef>
                          <a:spcPts val="180"/>
                        </a:spcBef>
                      </a:pPr>
                      <a:endParaRPr sz="600">
                        <a:latin typeface="MS PGothic"/>
                        <a:cs typeface="MS PGothic"/>
                      </a:endParaRPr>
                    </a:p>
                    <a:p>
                      <a:pPr marL="292735">
                        <a:lnSpc>
                          <a:spcPts val="1325"/>
                        </a:lnSpc>
                      </a:pPr>
                      <a:r>
                        <a:rPr lang="ja-JP" altLang="en-US" sz="1200">
                          <a:latin typeface="Gulim"/>
                          <a:ea typeface="Gulim"/>
                          <a:cs typeface="+mn-lt"/>
                        </a:rPr>
                        <a:t>상담자 성명</a:t>
                      </a:r>
                      <a:endParaRPr sz="1200">
                        <a:latin typeface="Gulim"/>
                        <a:ea typeface="Gulim"/>
                        <a:cs typeface="+mn-lt"/>
                      </a:endParaRPr>
                    </a:p>
                  </a:txBody>
                  <a:tcPr marL="0" marR="0" marT="2286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50520">
                <a:tc>
                  <a:txBody>
                    <a:bodyPr/>
                    <a:lstStyle/>
                    <a:p>
                      <a:pPr marL="93980">
                        <a:lnSpc>
                          <a:spcPts val="525"/>
                        </a:lnSpc>
                        <a:spcBef>
                          <a:spcPts val="509"/>
                        </a:spcBef>
                      </a:pPr>
                      <a:endParaRPr sz="500">
                        <a:latin typeface="MS PGothic"/>
                        <a:cs typeface="MS PGothic"/>
                      </a:endParaRPr>
                    </a:p>
                    <a:p>
                      <a:pPr marL="80645" algn="ctr">
                        <a:lnSpc>
                          <a:spcPts val="1185"/>
                        </a:lnSpc>
                      </a:pPr>
                      <a:r>
                        <a:rPr sz="1200" spc="60" dirty="0">
                          <a:latin typeface="Gulim"/>
                          <a:ea typeface="Gulim"/>
                          <a:cs typeface="MS PGothic"/>
                        </a:rPr>
                        <a:t>전화・이메일</a:t>
                      </a:r>
                      <a:endParaRPr sz="1050">
                        <a:latin typeface="Gulim"/>
                        <a:ea typeface="Gulim"/>
                        <a:cs typeface="MS PGothic"/>
                      </a:endParaRPr>
                    </a:p>
                  </a:txBody>
                  <a:tcPr marL="0" marR="0" marT="64769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ct val="100000"/>
                        </a:lnSpc>
                        <a:spcBef>
                          <a:spcPts val="650"/>
                        </a:spcBef>
                      </a:pPr>
                      <a:r>
                        <a:rPr sz="1200" spc="130" dirty="0">
                          <a:latin typeface="MS PGothic"/>
                          <a:cs typeface="MS PGothic"/>
                        </a:rPr>
                        <a:t>tel:</a:t>
                      </a:r>
                      <a:endParaRPr sz="1200" dirty="0">
                        <a:latin typeface="MS PGothic"/>
                        <a:cs typeface="MS PGothic"/>
                      </a:endParaRPr>
                    </a:p>
                  </a:txBody>
                  <a:tcPr marL="0" marR="0" marT="8255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ct val="100000"/>
                        </a:lnSpc>
                        <a:spcBef>
                          <a:spcPts val="650"/>
                        </a:spcBef>
                      </a:pPr>
                      <a:r>
                        <a:rPr lang="en-US" sz="1200" spc="150" dirty="0">
                          <a:latin typeface="MS PGothic"/>
                          <a:cs typeface="MS PGothic"/>
                        </a:rPr>
                        <a:t>e-</a:t>
                      </a:r>
                      <a:r>
                        <a:rPr sz="1200" spc="150" dirty="0">
                          <a:latin typeface="MS PGothic"/>
                          <a:cs typeface="MS PGothic"/>
                        </a:rPr>
                        <a:t>mail:</a:t>
                      </a:r>
                      <a:endParaRPr sz="1200" dirty="0">
                        <a:latin typeface="MS PGothic"/>
                        <a:cs typeface="MS PGothic"/>
                      </a:endParaRPr>
                    </a:p>
                  </a:txBody>
                  <a:tcPr marL="0" marR="0" marT="8255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1144" name="object 12"/>
          <p:cNvSpPr txBox="1"/>
          <p:nvPr/>
        </p:nvSpPr>
        <p:spPr>
          <a:xfrm>
            <a:off x="444500" y="9638791"/>
            <a:ext cx="6675120" cy="459611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14300">
              <a:lnSpc>
                <a:spcPct val="100000"/>
              </a:lnSpc>
              <a:spcBef>
                <a:spcPts val="105"/>
              </a:spcBef>
              <a:tabLst>
                <a:tab pos="855344" algn="l"/>
                <a:tab pos="2632710" algn="l"/>
                <a:tab pos="3261995" algn="l"/>
                <a:tab pos="4448175" algn="l"/>
                <a:tab pos="5646420" algn="l"/>
              </a:tabLst>
            </a:pPr>
            <a:endParaRPr lang="ja-JP" altLang="en-US" sz="500" dirty="0">
              <a:latin typeface="MS PGothic"/>
              <a:cs typeface="MS PGothic"/>
            </a:endParaRPr>
          </a:p>
          <a:p>
            <a:pPr marL="121920" indent="-109220">
              <a:lnSpc>
                <a:spcPct val="100000"/>
              </a:lnSpc>
              <a:buSzPct val="87500"/>
              <a:buChar char="■"/>
              <a:tabLst>
                <a:tab pos="121920" algn="l"/>
              </a:tabLst>
            </a:pPr>
            <a:r>
              <a:rPr lang="ja-JP" altLang="en-US" sz="800" spc="-40" dirty="0">
                <a:latin typeface="Gulim"/>
                <a:ea typeface="Gulim"/>
                <a:cs typeface="+mj-lt"/>
              </a:rPr>
              <a:t>상담회 당일 교류 센터 주차장 사용이 가능합니다. 주차장에서 발생한 사고 및 도난에 대해서는 일절 책임을 지지 않사오니 양해바랍니다.</a:t>
            </a:r>
            <a:endParaRPr sz="800" dirty="0">
              <a:latin typeface="Gulim"/>
              <a:ea typeface="Gulim"/>
              <a:cs typeface="+mj-lt"/>
            </a:endParaRPr>
          </a:p>
          <a:p>
            <a:pPr marL="12700" indent="0" algn="r">
              <a:lnSpc>
                <a:spcPct val="100000"/>
              </a:lnSpc>
              <a:buSzPct val="87500"/>
              <a:buNone/>
              <a:tabLst>
                <a:tab pos="121920" algn="l"/>
              </a:tabLst>
            </a:pPr>
            <a:endParaRPr sz="800" spc="-15" dirty="0">
              <a:latin typeface="Gulim"/>
              <a:ea typeface="Gulim"/>
              <a:cs typeface="+mj-lt"/>
            </a:endParaRPr>
          </a:p>
          <a:p>
            <a:pPr marL="12700" indent="0" algn="r">
              <a:lnSpc>
                <a:spcPct val="100000"/>
              </a:lnSpc>
              <a:buSzPct val="87500"/>
              <a:buNone/>
              <a:tabLst>
                <a:tab pos="121920" algn="l"/>
              </a:tabLst>
            </a:pPr>
            <a:r>
              <a:rPr sz="800" spc="-15" dirty="0">
                <a:latin typeface="Gulim"/>
                <a:ea typeface="Gulim"/>
                <a:cs typeface="+mj-lt"/>
              </a:rPr>
              <a:t>본 신청서에 기재한 정보는 일절 타인에게 공유하지않습니다.</a:t>
            </a:r>
            <a:endParaRPr lang="ja-JP" altLang="en-US" sz="800" spc="-40" dirty="0">
              <a:latin typeface="Gulim"/>
              <a:ea typeface="Gulim"/>
              <a:cs typeface="+mj-lt"/>
            </a:endParaRPr>
          </a:p>
        </p:txBody>
      </p:sp>
      <p:sp>
        <p:nvSpPr>
          <p:cNvPr id="1145" name="object 13"/>
          <p:cNvSpPr/>
          <p:nvPr/>
        </p:nvSpPr>
        <p:spPr>
          <a:xfrm>
            <a:off x="444500" y="313689"/>
            <a:ext cx="1609725" cy="654050"/>
          </a:xfrm>
          <a:custGeom>
            <a:avLst/>
            <a:gdLst/>
            <a:ahLst/>
            <a:cxnLst/>
            <a:rect l="l" t="t" r="r" b="b"/>
            <a:pathLst>
              <a:path w="1609725" h="654050">
                <a:moveTo>
                  <a:pt x="1577975" y="0"/>
                </a:moveTo>
                <a:lnTo>
                  <a:pt x="31750" y="0"/>
                </a:lnTo>
                <a:lnTo>
                  <a:pt x="19389" y="2496"/>
                </a:lnTo>
                <a:lnTo>
                  <a:pt x="9297" y="9302"/>
                </a:lnTo>
                <a:lnTo>
                  <a:pt x="2494" y="19395"/>
                </a:lnTo>
                <a:lnTo>
                  <a:pt x="0" y="31750"/>
                </a:lnTo>
                <a:lnTo>
                  <a:pt x="0" y="622300"/>
                </a:lnTo>
                <a:lnTo>
                  <a:pt x="2494" y="634654"/>
                </a:lnTo>
                <a:lnTo>
                  <a:pt x="9297" y="644747"/>
                </a:lnTo>
                <a:lnTo>
                  <a:pt x="19389" y="651553"/>
                </a:lnTo>
                <a:lnTo>
                  <a:pt x="31750" y="654050"/>
                </a:lnTo>
                <a:lnTo>
                  <a:pt x="1577975" y="654050"/>
                </a:lnTo>
                <a:lnTo>
                  <a:pt x="1590329" y="651553"/>
                </a:lnTo>
                <a:lnTo>
                  <a:pt x="1600422" y="644747"/>
                </a:lnTo>
                <a:lnTo>
                  <a:pt x="1607228" y="634654"/>
                </a:lnTo>
                <a:lnTo>
                  <a:pt x="1609725" y="622300"/>
                </a:lnTo>
                <a:lnTo>
                  <a:pt x="1609725" y="615950"/>
                </a:lnTo>
                <a:lnTo>
                  <a:pt x="38100" y="615950"/>
                </a:lnTo>
                <a:lnTo>
                  <a:pt x="38100" y="38100"/>
                </a:lnTo>
                <a:lnTo>
                  <a:pt x="1609725" y="38100"/>
                </a:lnTo>
                <a:lnTo>
                  <a:pt x="1609725" y="31750"/>
                </a:lnTo>
                <a:lnTo>
                  <a:pt x="1607228" y="19395"/>
                </a:lnTo>
                <a:lnTo>
                  <a:pt x="1600422" y="9302"/>
                </a:lnTo>
                <a:lnTo>
                  <a:pt x="1590329" y="2496"/>
                </a:lnTo>
                <a:lnTo>
                  <a:pt x="1577975" y="0"/>
                </a:lnTo>
                <a:close/>
              </a:path>
              <a:path w="1609725" h="654050">
                <a:moveTo>
                  <a:pt x="1609725" y="38100"/>
                </a:moveTo>
                <a:lnTo>
                  <a:pt x="1571625" y="38100"/>
                </a:lnTo>
                <a:lnTo>
                  <a:pt x="1571625" y="615950"/>
                </a:lnTo>
                <a:lnTo>
                  <a:pt x="1609725" y="615950"/>
                </a:lnTo>
                <a:lnTo>
                  <a:pt x="1609725" y="38100"/>
                </a:lnTo>
                <a:close/>
              </a:path>
              <a:path w="1609725" h="654050">
                <a:moveTo>
                  <a:pt x="1558925" y="50800"/>
                </a:moveTo>
                <a:lnTo>
                  <a:pt x="50800" y="50800"/>
                </a:lnTo>
                <a:lnTo>
                  <a:pt x="50800" y="603250"/>
                </a:lnTo>
                <a:lnTo>
                  <a:pt x="1558925" y="603250"/>
                </a:lnTo>
                <a:lnTo>
                  <a:pt x="1558925" y="590550"/>
                </a:lnTo>
                <a:lnTo>
                  <a:pt x="63500" y="590550"/>
                </a:lnTo>
                <a:lnTo>
                  <a:pt x="63500" y="63500"/>
                </a:lnTo>
                <a:lnTo>
                  <a:pt x="1558925" y="63500"/>
                </a:lnTo>
                <a:lnTo>
                  <a:pt x="1558925" y="50800"/>
                </a:lnTo>
                <a:close/>
              </a:path>
              <a:path w="1609725" h="654050">
                <a:moveTo>
                  <a:pt x="1558925" y="63500"/>
                </a:moveTo>
                <a:lnTo>
                  <a:pt x="1546225" y="63500"/>
                </a:lnTo>
                <a:lnTo>
                  <a:pt x="1546225" y="590550"/>
                </a:lnTo>
                <a:lnTo>
                  <a:pt x="1558925" y="590550"/>
                </a:lnTo>
                <a:lnTo>
                  <a:pt x="1558925" y="63500"/>
                </a:lnTo>
                <a:close/>
              </a:path>
            </a:pathLst>
          </a:custGeom>
          <a:solidFill>
            <a:srgbClr val="76707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46" name="object 14"/>
          <p:cNvSpPr txBox="1"/>
          <p:nvPr/>
        </p:nvSpPr>
        <p:spPr>
          <a:xfrm>
            <a:off x="585153" y="517752"/>
            <a:ext cx="1328420" cy="245924"/>
          </a:xfrm>
          <a:prstGeom prst="rect">
            <a:avLst/>
          </a:prstGeom>
        </p:spPr>
        <p:txBody>
          <a:bodyPr vert="horz" wrap="square" lIns="0" tIns="3048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240"/>
              </a:spcBef>
            </a:pPr>
            <a:r>
              <a:rPr lang="ja-JP" altLang="en-US" sz="1400" dirty="0">
                <a:latin typeface="Gulim"/>
                <a:ea typeface="Gulim"/>
                <a:cs typeface="+mn-lt"/>
              </a:rPr>
              <a:t>참가신청서</a:t>
            </a:r>
            <a:endParaRPr sz="1400" dirty="0">
              <a:latin typeface="Gulim"/>
              <a:ea typeface="Gulim"/>
              <a:cs typeface="+mn-l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FFFF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/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  <a:tileRect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  <a:tileRect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  <a:tileRect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660</TotalTime>
  <Words>193</Words>
  <Application>Microsoft Office PowerPoint</Application>
  <PresentationFormat>ユーザー設定</PresentationFormat>
  <Paragraphs>64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Gulim</vt:lpstr>
      <vt:lpstr>MS PGothic</vt:lpstr>
      <vt:lpstr>游ゴシック</vt:lpstr>
      <vt:lpstr>Calibri</vt:lpstr>
      <vt:lpstr>Times New Roman</vt:lpstr>
      <vt:lpstr>Office Theme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user2</dc:creator>
  <cp:lastModifiedBy>user2</cp:lastModifiedBy>
  <cp:revision>62</cp:revision>
  <cp:lastPrinted>2025-08-08T02:55:44Z</cp:lastPrinted>
  <dcterms:created xsi:type="dcterms:W3CDTF">2025-04-12T07:02:13Z</dcterms:created>
  <dcterms:modified xsi:type="dcterms:W3CDTF">2025-10-21T07:33:06Z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2025-04-12T00:00:00Z</vt:filetime>
  </property>
  <property fmtid="{D5CDD505-2E9C-101B-9397-08002B2CF9AE}" pid="3" name="LastSaved">
    <vt:filetime>2025-04-12T00:00:00Z</vt:filetime>
  </property>
  <property fmtid="{D5CDD505-2E9C-101B-9397-08002B2CF9AE}" pid="4" name="Producer">
    <vt:lpwstr>iLovePDF</vt:lpwstr>
  </property>
</Properties>
</file>