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7556500" cy="106934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FCD"/>
    <a:srgbClr val="D48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>
    <p:restoredLeft sz="6452"/>
    <p:restoredTop sz="95026" autoAdjust="0"/>
  </p:normalViewPr>
  <p:slideViewPr>
    <p:cSldViewPr>
      <p:cViewPr varScale="1">
        <p:scale>
          <a:sx n="50" d="100"/>
          <a:sy n="50" d="100"/>
        </p:scale>
        <p:origin x="3149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83" cy="495287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07" y="1"/>
            <a:ext cx="2918883" cy="495287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r">
              <a:defRPr sz="1200"/>
            </a:lvl1pPr>
          </a:lstStyle>
          <a:p>
            <a:fld id="{E984818D-2ECE-4D1C-9479-609CB2736177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1233488"/>
            <a:ext cx="23510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45" tIns="45373" rIns="90745" bIns="45373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5" y="4747818"/>
            <a:ext cx="5389554" cy="3885009"/>
          </a:xfrm>
          <a:prstGeom prst="rect">
            <a:avLst/>
          </a:prstGeom>
        </p:spPr>
        <p:txBody>
          <a:bodyPr vert="horz" lIns="90745" tIns="45373" rIns="90745" bIns="4537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26"/>
            <a:ext cx="2918883" cy="495287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07" y="9371026"/>
            <a:ext cx="2918883" cy="495287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r">
              <a:defRPr sz="1200"/>
            </a:lvl1pPr>
          </a:lstStyle>
          <a:p>
            <a:fld id="{D159F7B7-69F9-486F-8948-77190D09B8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94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82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6" name="四角形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99956"/>
              </p:ext>
            </p:extLst>
          </p:nvPr>
        </p:nvGraphicFramePr>
        <p:xfrm>
          <a:off x="194086" y="3191637"/>
          <a:ext cx="3315018" cy="3642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15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500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b="1">
                          <a:latin typeface="Malgun Gothic Semilight"/>
                          <a:ea typeface="Malgun Gothic Semilight"/>
                          <a:cs typeface="Malgun Gothic Semilight"/>
                        </a:rPr>
                        <a:t>어떤 일을 상담하고 싶으신지 기입해 주십시오. </a:t>
                      </a:r>
                      <a:endParaRPr sz="1100" b="1"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593"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/>
                        <a:ea typeface="Meiryo UI"/>
                      </a:endParaRPr>
                    </a:p>
                    <a:p>
                      <a:endParaRPr kumimoji="1" lang="ja-JP" altLang="en-US" sz="1900" dirty="0"/>
                    </a:p>
                    <a:p>
                      <a:endParaRPr kumimoji="1" lang="ja-JP" altLang="en-US" sz="1900" dirty="0"/>
                    </a:p>
                    <a:p>
                      <a:endParaRPr kumimoji="1" lang="ja-JP" altLang="en-US" sz="1900" dirty="0"/>
                    </a:p>
                    <a:p>
                      <a:endParaRPr kumimoji="1" lang="ja-JP" altLang="en-US" sz="1200" dirty="0">
                        <a:latin typeface="ＭＳ 明朝"/>
                        <a:ea typeface="ＭＳ 明朝"/>
                      </a:endParaRPr>
                    </a:p>
                    <a:p>
                      <a:endParaRPr kumimoji="1" lang="ja-JP" altLang="en-US" sz="1900" dirty="0"/>
                    </a:p>
                    <a:p>
                      <a:endParaRPr kumimoji="1" lang="ja-JP" altLang="en-US" sz="1900" dirty="0"/>
                    </a:p>
                  </a:txBody>
                  <a:tcPr marL="98708" marR="98708" marT="49354" marB="4935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77" name="テキスト 47"/>
          <p:cNvSpPr txBox="1"/>
          <p:nvPr/>
        </p:nvSpPr>
        <p:spPr>
          <a:xfrm>
            <a:off x="3613201" y="10478849"/>
            <a:ext cx="3960254" cy="214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800" dirty="0">
                <a:latin typeface="Dotum"/>
                <a:ea typeface="Dotum"/>
              </a:rPr>
              <a:t>・기입해 주신 정보는 이번 상담회에만 사용되며, 제3자에게 공개되지 않습니다. </a:t>
            </a:r>
            <a:endParaRPr sz="800">
              <a:latin typeface="Dotum"/>
              <a:ea typeface="Dotum"/>
            </a:endParaRPr>
          </a:p>
        </p:txBody>
      </p:sp>
      <p:graphicFrame>
        <p:nvGraphicFramePr>
          <p:cNvPr id="1178" name="四角形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889214"/>
              </p:ext>
            </p:extLst>
          </p:nvPr>
        </p:nvGraphicFramePr>
        <p:xfrm>
          <a:off x="3524624" y="3197788"/>
          <a:ext cx="3855952" cy="3642601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1459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6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610">
                <a:tc gridSpan="2"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언제 상담 받고 싶으신가요? </a:t>
                      </a:r>
                      <a:endParaRPr kumimoji="1" lang="en-US" altLang="ja-JP" sz="1100" b="1" dirty="0"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  <a:p>
                      <a:r>
                        <a:rPr kumimoji="1" lang="ja-JP" altLang="en-US" sz="1100" b="1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(상담은 한 분 당1회씩만 제공하고 있습니다.  진행 시간은 50분 정도입니다.)</a:t>
                      </a:r>
                    </a:p>
                    <a:p>
                      <a:endParaRPr kumimoji="1" lang="en-US" altLang="ja-JP" sz="500" b="1" dirty="0"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/>
                        <a:ea typeface="Meiryo U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9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□ 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5월 19일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（화）</a:t>
                      </a:r>
                      <a:endParaRPr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　　오후　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1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：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30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～</a:t>
                      </a:r>
                      <a:endParaRPr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9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□ 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7월 22일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（수）</a:t>
                      </a:r>
                      <a:endParaRPr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　　오후　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1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：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30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～</a:t>
                      </a:r>
                      <a:endParaRPr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5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□ 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9월 16일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（수）</a:t>
                      </a:r>
                      <a:endParaRPr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algun Gothic Semilight"/>
                          <a:ea typeface="Malgun Gothic Semilight"/>
                          <a:cs typeface="Malgun Gothic Semilight"/>
                        </a:rPr>
                        <a:t>　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　오후　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1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：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30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～</a:t>
                      </a:r>
                      <a:endParaRPr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19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 □ 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11월 18일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（수）</a:t>
                      </a:r>
                      <a:endParaRPr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　　오후　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1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：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30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～</a:t>
                      </a:r>
                      <a:endParaRPr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19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□ 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1월 20일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（수）</a:t>
                      </a:r>
                      <a:endParaRPr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　　오후　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1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：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30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～　</a:t>
                      </a:r>
                      <a:endParaRPr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19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□ 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2월 17일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（수）</a:t>
                      </a:r>
                      <a:endParaRPr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　　오후　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1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：</a:t>
                      </a:r>
                      <a:r>
                        <a:rPr kumimoji="1" lang="en-US" altLang="ja-JP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30</a:t>
                      </a:r>
                      <a:r>
                        <a:rPr kumimoji="1" lang="ja-JP" altLang="en-US" sz="1100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～</a:t>
                      </a:r>
                      <a:endParaRPr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5603">
                <a:tc gridSpan="2"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endParaRPr kumimoji="1" lang="en-US" altLang="ja-JP" sz="1100" dirty="0">
                        <a:latin typeface="Meiryo UI"/>
                        <a:ea typeface="Meiryo UI"/>
                      </a:endParaRPr>
                    </a:p>
                  </a:txBody>
                  <a:tcPr marL="98708" marR="98708" marT="49354" marB="49354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179" name="四角形 51"/>
          <p:cNvGraphicFramePr>
            <a:graphicFrameLocks noGrp="1"/>
          </p:cNvGraphicFramePr>
          <p:nvPr/>
        </p:nvGraphicFramePr>
        <p:xfrm>
          <a:off x="209606" y="6850904"/>
          <a:ext cx="7170969" cy="24162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7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53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75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b="1">
                          <a:latin typeface="Malgun Gothic Semilight"/>
                          <a:ea typeface="Malgun Gothic Semilight"/>
                          <a:cs typeface="Malgun Gothic Semilight"/>
                        </a:rPr>
                        <a:t>성함</a:t>
                      </a:r>
                      <a:endParaRPr sz="1200" b="1"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marL="98708" marR="98708" marT="49354" marB="4935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7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주소</a:t>
                      </a:r>
                    </a:p>
                  </a:txBody>
                  <a:tcPr marL="98708" marR="98708" marT="49354" marB="493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marL="98708" marR="98708" marT="49354" marB="4935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75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b="1">
                          <a:latin typeface="Malgun Gothic Semilight"/>
                          <a:ea typeface="Malgun Gothic Semilight"/>
                          <a:cs typeface="Malgun Gothic Semilight"/>
                        </a:rPr>
                        <a:t>재류자격</a:t>
                      </a:r>
                      <a:endParaRPr sz="1200" b="1"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marL="98708" marR="98708" marT="49354" marB="4935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3369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b="1">
                          <a:latin typeface="Malgun Gothic Semilight"/>
                          <a:ea typeface="Malgun Gothic Semilight"/>
                          <a:cs typeface="Malgun Gothic Semilight"/>
                        </a:rPr>
                        <a:t>상담 언어</a:t>
                      </a:r>
                      <a:endParaRPr sz="1200" b="1"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300"/>
                        </a:lnSpc>
                      </a:pPr>
                      <a:r>
                        <a:rPr kumimoji="1" lang="ja-JP" altLang="en-US" sz="1000" b="1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□　일본어 にほんご 　□　영어 </a:t>
                      </a:r>
                      <a:r>
                        <a:rPr kumimoji="1" lang="en-US" altLang="ja-JP" sz="1000" b="1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English</a:t>
                      </a:r>
                      <a:r>
                        <a:rPr kumimoji="1" lang="ja-JP" altLang="en-US" sz="1000" b="1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　 □　중국어 中文　　□　베트남어 </a:t>
                      </a:r>
                      <a:r>
                        <a:rPr kumimoji="1" lang="en-US" altLang="ja-JP" sz="1000" b="1" dirty="0" err="1">
                          <a:latin typeface="Malgun Gothic Semilight"/>
                          <a:ea typeface="Malgun Gothic Semilight"/>
                          <a:cs typeface="Malgun Gothic Semilight"/>
                        </a:rPr>
                        <a:t>Tiếng</a:t>
                      </a:r>
                      <a:r>
                        <a:rPr kumimoji="1" lang="en-US" altLang="ja-JP" sz="1000" b="1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 </a:t>
                      </a:r>
                      <a:r>
                        <a:rPr kumimoji="1" lang="en-US" altLang="ja-JP" sz="1000" b="1" dirty="0" err="1">
                          <a:latin typeface="Malgun Gothic Semilight"/>
                          <a:ea typeface="Malgun Gothic Semilight"/>
                          <a:cs typeface="Malgun Gothic Semilight"/>
                        </a:rPr>
                        <a:t>Việt</a:t>
                      </a:r>
                      <a:r>
                        <a:rPr kumimoji="1" lang="ja-JP" altLang="en-US" sz="1000" b="1" kern="1200" dirty="0">
                          <a:solidFill>
                            <a:schemeClr val="tx1"/>
                          </a:solidFill>
                          <a:latin typeface="Malgun Gothic Semilight"/>
                          <a:ea typeface="Malgun Gothic Semilight"/>
                          <a:cs typeface="Malgun Gothic Semilight"/>
                        </a:rPr>
                        <a:t>　</a:t>
                      </a:r>
                      <a:endParaRPr kumimoji="1" lang="en-US" altLang="ja-JP" sz="1000" b="1" dirty="0"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000" b="1" dirty="0">
                          <a:latin typeface="Malgun Gothic Semilight"/>
                          <a:ea typeface="Malgun Gothic Semilight"/>
                          <a:cs typeface="Malgun Gothic Semilight"/>
                        </a:rPr>
                        <a:t>□  기타（　　　　　　　　　　）</a:t>
                      </a:r>
                      <a:endParaRPr sz="1000" b="1"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919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b="1">
                          <a:latin typeface="Malgun Gothic Semilight"/>
                          <a:ea typeface="Malgun Gothic Semilight"/>
                          <a:cs typeface="Malgun Gothic Semilight"/>
                        </a:rPr>
                        <a:t>전화 번호</a:t>
                      </a:r>
                      <a:endParaRPr sz="1200" b="1">
                        <a:latin typeface="Malgun Gothic Semilight"/>
                        <a:ea typeface="Malgun Gothic Semilight"/>
                        <a:cs typeface="Malgun Gothic Semilight"/>
                      </a:endParaRPr>
                    </a:p>
                  </a:txBody>
                  <a:tcPr marL="98708" marR="98708" marT="49354" marB="493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marL="98708" marR="98708" marT="49354" marB="4935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25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>
                          <a:latin typeface="Meiryo UI"/>
                          <a:ea typeface="Meiryo UI"/>
                        </a:rPr>
                        <a:t>E-mail</a:t>
                      </a:r>
                      <a:endParaRPr kumimoji="1" lang="ja-JP" altLang="en-US" sz="1300" dirty="0">
                        <a:latin typeface="Meiryo UI"/>
                        <a:ea typeface="Meiryo UI"/>
                      </a:endParaRPr>
                    </a:p>
                  </a:txBody>
                  <a:tcPr marL="98708" marR="98708" marT="49354" marB="493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marL="98708" marR="98708" marT="49354" marB="4935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80" name="直線 36"/>
          <p:cNvSpPr/>
          <p:nvPr/>
        </p:nvSpPr>
        <p:spPr>
          <a:xfrm>
            <a:off x="237068" y="1384300"/>
            <a:ext cx="7037586" cy="0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ja-JP" altLang="en-US" sz="1943"/>
          </a:p>
        </p:txBody>
      </p:sp>
      <p:sp>
        <p:nvSpPr>
          <p:cNvPr id="1181" name="正方形/長方形 4"/>
          <p:cNvSpPr/>
          <p:nvPr/>
        </p:nvSpPr>
        <p:spPr>
          <a:xfrm>
            <a:off x="3961176" y="8345914"/>
            <a:ext cx="3397589" cy="214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800" dirty="0">
                <a:solidFill>
                  <a:prstClr val="black"/>
                </a:solidFill>
                <a:latin typeface="Malgun Gothic Semilight"/>
                <a:ea typeface="Malgun Gothic Semilight"/>
                <a:cs typeface="Malgun Gothic Semilight"/>
              </a:rPr>
              <a:t>*이외의 언어로 상담 시, 전화 통역 서비스를 활용하는 경우가 있습니다. </a:t>
            </a:r>
            <a:endParaRPr sz="800">
              <a:latin typeface="Malgun Gothic Semilight"/>
              <a:ea typeface="Malgun Gothic Semilight"/>
              <a:cs typeface="Malgun Gothic Semilight"/>
            </a:endParaRPr>
          </a:p>
        </p:txBody>
      </p:sp>
      <p:sp>
        <p:nvSpPr>
          <p:cNvPr id="1182" name="正方形/長方形 6"/>
          <p:cNvSpPr/>
          <p:nvPr/>
        </p:nvSpPr>
        <p:spPr>
          <a:xfrm>
            <a:off x="197733" y="1451962"/>
            <a:ext cx="7182842" cy="1732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600" b="1" dirty="0">
                <a:solidFill>
                  <a:schemeClr val="tx1"/>
                </a:solidFill>
                <a:latin typeface="Malgun Gothic Semilight"/>
                <a:ea typeface="Malgun Gothic Semilight"/>
                <a:cs typeface="Malgun Gothic Semilight"/>
              </a:rPr>
              <a:t>예약은 상담일 한 달 전 부터 받고 있습니다. 　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　　　　</a:t>
            </a:r>
            <a:r>
              <a:rPr lang="ja-JP" altLang="en-US" sz="1200" b="0" dirty="0">
                <a:solidFill>
                  <a:schemeClr val="tx1"/>
                </a:solidFill>
                <a:latin typeface="Malgun Gothic Semilight"/>
                <a:ea typeface="Malgun Gothic Semilight"/>
                <a:cs typeface="Malgun Gothic Semilight"/>
              </a:rPr>
              <a:t>메일이나 팩스, 혹은 우편으로 신청서를 보내 주십시오. 전화로도 예약하실 수 있습니다.</a:t>
            </a:r>
            <a:endParaRPr lang="en-US" altLang="ja-JP" sz="1295" b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2699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en-US" altLang="ja-JP" sz="1100" b="1" dirty="0">
                <a:solidFill>
                  <a:schemeClr val="tx1"/>
                </a:solidFill>
                <a:latin typeface="Malgun Gothic Semilight"/>
                <a:ea typeface="Malgun Gothic Semilight"/>
                <a:cs typeface="Malgun Gothic Semilight"/>
              </a:rPr>
              <a:t>보내실 곳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Malgun Gothic Semilight"/>
                <a:ea typeface="Malgun Gothic Semilight"/>
                <a:cs typeface="Malgun Gothic Semilight"/>
              </a:rPr>
              <a:t>고치현 외국인 생활 상담 센터</a:t>
            </a:r>
            <a:endParaRPr kumimoji="1" lang="en-US" altLang="ja-JP" sz="1600" b="1" dirty="0">
              <a:solidFill>
                <a:schemeClr val="tx1"/>
              </a:solidFill>
              <a:latin typeface="Malgun Gothic Semilight"/>
              <a:ea typeface="Malgun Gothic Semilight"/>
              <a:cs typeface="Malgun Gothic Semilight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en-US" altLang="ja-JP" sz="1100" b="1" dirty="0">
                <a:solidFill>
                  <a:schemeClr val="tx1"/>
                </a:solidFill>
                <a:latin typeface="Malgun Gothic Semilight"/>
                <a:ea typeface="Malgun Gothic Semilight"/>
                <a:cs typeface="Malgun Gothic Semilight"/>
              </a:rPr>
              <a:t>메일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consultation@kccfr.jp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【FAX】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088-821-6441</a:t>
            </a:r>
          </a:p>
          <a:p>
            <a:pPr algn="ctr">
              <a:lnSpc>
                <a:spcPct val="150000"/>
              </a:lnSpc>
            </a:pP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en-US" altLang="ja-JP" sz="1100" b="1" dirty="0">
                <a:solidFill>
                  <a:schemeClr val="tx1"/>
                </a:solidFill>
                <a:latin typeface="Malgun Gothic Semilight"/>
                <a:ea typeface="Malgun Gothic Semilight"/>
                <a:cs typeface="Malgun Gothic Semilight"/>
              </a:rPr>
              <a:t>주소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〒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780-0870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000" b="0" dirty="0">
                <a:solidFill>
                  <a:schemeClr val="tx1"/>
                </a:solidFill>
                <a:latin typeface="Malgun Gothic Semilight"/>
                <a:ea typeface="Malgun Gothic Semilight"/>
                <a:cs typeface="Malgun Gothic Semilight"/>
              </a:rPr>
              <a:t>고치시 혼마치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4-1-37 </a:t>
            </a: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en-US" altLang="ja-JP" sz="1100" b="1" dirty="0">
                <a:solidFill>
                  <a:schemeClr val="tx1"/>
                </a:solidFill>
                <a:latin typeface="Malgun Gothic Semilight"/>
                <a:ea typeface="Malgun Gothic Semilight"/>
                <a:cs typeface="Malgun Gothic Semilight"/>
              </a:rPr>
              <a:t>전화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088-821-6440</a:t>
            </a:r>
          </a:p>
        </p:txBody>
      </p:sp>
      <p:sp>
        <p:nvSpPr>
          <p:cNvPr id="1183" name="正方形/長方形 3"/>
          <p:cNvSpPr/>
          <p:nvPr/>
        </p:nvSpPr>
        <p:spPr>
          <a:xfrm>
            <a:off x="197731" y="9305242"/>
            <a:ext cx="7161035" cy="2991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 </a:t>
            </a:r>
            <a:r>
              <a:rPr lang="ja-JP" altLang="en-US" sz="900" dirty="0">
                <a:latin typeface="Malgun Gothic Semilight"/>
                <a:ea typeface="Malgun Gothic Semilight"/>
                <a:cs typeface="Malgun Gothic Semilight"/>
              </a:rPr>
              <a:t>예약 접수는 선착순으로 받고 있습니다. 예약하신 분께는 센터에서 상담 시간 등에 관한 연락(전화 혹은 E-mail)을 드립니다. </a:t>
            </a:r>
            <a:endParaRPr lang="en-US" altLang="ja-JP" sz="900" dirty="0">
              <a:latin typeface="Malgun Gothic Semilight"/>
              <a:ea typeface="Malgun Gothic Semilight"/>
              <a:cs typeface="Malgun Gothic Semilight"/>
            </a:endParaRPr>
          </a:p>
        </p:txBody>
      </p:sp>
      <p:sp>
        <p:nvSpPr>
          <p:cNvPr id="1184" name="テキスト ボックス 7"/>
          <p:cNvSpPr txBox="1"/>
          <p:nvPr/>
        </p:nvSpPr>
        <p:spPr>
          <a:xfrm>
            <a:off x="194086" y="9860841"/>
            <a:ext cx="6840065" cy="229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Malgun Gothic Semilight"/>
                <a:ea typeface="Malgun Gothic Semilight"/>
                <a:cs typeface="Malgun Gothic Semilight"/>
              </a:rPr>
              <a:t>■ 저희 센터에는 주차장이 마련되어 있지 않습니다. 버스나 전철을 이용하시거나, 인근 유료 주차장에 주차를 해주시기 바랍니다. </a:t>
            </a:r>
            <a:endParaRPr kumimoji="1" lang="en-US" altLang="ja-JP" sz="900" dirty="0">
              <a:latin typeface="Malgun Gothic Semilight"/>
              <a:ea typeface="Malgun Gothic Semilight"/>
              <a:cs typeface="Malgun Gothic Semilight"/>
            </a:endParaRPr>
          </a:p>
        </p:txBody>
      </p:sp>
      <p:sp>
        <p:nvSpPr>
          <p:cNvPr id="1185" name="テキスト ボックス 8"/>
          <p:cNvSpPr txBox="1"/>
          <p:nvPr/>
        </p:nvSpPr>
        <p:spPr>
          <a:xfrm>
            <a:off x="350041" y="711764"/>
            <a:ext cx="1266510" cy="337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>
                <a:latin typeface="Malgun Gothic Semilight"/>
                <a:ea typeface="Malgun Gothic Semilight"/>
                <a:cs typeface="Malgun Gothic Semilight"/>
              </a:rPr>
              <a:t>참가 신청서</a:t>
            </a:r>
            <a:endParaRPr sz="1600" b="1">
              <a:latin typeface="Malgun Gothic Semilight"/>
              <a:ea typeface="Malgun Gothic Semilight"/>
              <a:cs typeface="Malgun Gothic Semilight"/>
            </a:endParaRPr>
          </a:p>
        </p:txBody>
      </p:sp>
      <p:sp>
        <p:nvSpPr>
          <p:cNvPr id="1186" name="四角形: 角を丸くする 9"/>
          <p:cNvSpPr/>
          <p:nvPr/>
        </p:nvSpPr>
        <p:spPr>
          <a:xfrm>
            <a:off x="197732" y="583244"/>
            <a:ext cx="1571129" cy="594701"/>
          </a:xfrm>
          <a:prstGeom prst="roundRect">
            <a:avLst/>
          </a:prstGeom>
          <a:noFill/>
          <a:ln w="50800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43"/>
          </a:p>
        </p:txBody>
      </p:sp>
      <p:sp>
        <p:nvSpPr>
          <p:cNvPr id="1187" name="テキスト ボックス 20"/>
          <p:cNvSpPr txBox="1"/>
          <p:nvPr/>
        </p:nvSpPr>
        <p:spPr>
          <a:xfrm>
            <a:off x="1969046" y="880594"/>
            <a:ext cx="5589906" cy="32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/>
              <a:t>【</a:t>
            </a:r>
            <a:r>
              <a:rPr kumimoji="1" lang="en-US" altLang="ja-JP" sz="1400" b="1" dirty="0">
                <a:latin typeface="Malgun Gothic Semilight"/>
                <a:ea typeface="Malgun Gothic Semilight"/>
                <a:cs typeface="Malgun Gothic Semilight"/>
              </a:rPr>
              <a:t>장소</a:t>
            </a:r>
            <a:r>
              <a:rPr kumimoji="1" lang="en-US" altLang="ja-JP" sz="1400" b="1" dirty="0"/>
              <a:t>】</a:t>
            </a:r>
            <a:r>
              <a:rPr kumimoji="1" lang="en-US" altLang="ja-JP" sz="1400" b="1" dirty="0">
                <a:latin typeface="Malgun Gothic Semilight"/>
                <a:ea typeface="Malgun Gothic Semilight"/>
                <a:cs typeface="Malgun Gothic Semilight"/>
              </a:rPr>
              <a:t>고치현 외국인 생활 상담 센터</a:t>
            </a:r>
            <a:r>
              <a:rPr kumimoji="1" lang="en-US" altLang="ja-JP" sz="1400" b="1" dirty="0"/>
              <a:t> (</a:t>
            </a:r>
            <a:r>
              <a:rPr kumimoji="1" lang="en-US" altLang="ja-JP" sz="1400" b="1" dirty="0">
                <a:latin typeface="Malgun Gothic Semilight"/>
                <a:ea typeface="Malgun Gothic Semilight"/>
                <a:cs typeface="Malgun Gothic Semilight"/>
              </a:rPr>
              <a:t>코코포레</a:t>
            </a:r>
            <a:r>
              <a:rPr kumimoji="1" lang="en-US" altLang="ja-JP" sz="1400" b="1" dirty="0"/>
              <a:t>)</a:t>
            </a:r>
            <a:r>
              <a:rPr kumimoji="1" lang="ja-JP" altLang="en-US" sz="1511" b="1" dirty="0"/>
              <a:t>　　　　　　　　　　　　　　</a:t>
            </a:r>
          </a:p>
        </p:txBody>
      </p:sp>
      <p:cxnSp>
        <p:nvCxnSpPr>
          <p:cNvPr id="1188" name="直線コネクタ 12"/>
          <p:cNvCxnSpPr>
            <a:cxnSpLocks/>
          </p:cNvCxnSpPr>
          <p:nvPr/>
        </p:nvCxnSpPr>
        <p:spPr>
          <a:xfrm>
            <a:off x="1969046" y="629514"/>
            <a:ext cx="4731247" cy="0"/>
          </a:xfrm>
          <a:prstGeom prst="line">
            <a:avLst/>
          </a:prstGeom>
          <a:ln w="95250" cap="sq" cmpd="thickThin">
            <a:solidFill>
              <a:schemeClr val="tx1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9" name="四角形 48"/>
          <p:cNvSpPr/>
          <p:nvPr/>
        </p:nvSpPr>
        <p:spPr>
          <a:xfrm>
            <a:off x="856208" y="206423"/>
            <a:ext cx="6852440" cy="88097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/>
              <a:t>외국ㄹ</a:t>
            </a:r>
            <a:endParaRPr/>
          </a:p>
          <a:p>
            <a:pPr algn="ctr">
              <a:defRPr lang="ja-JP" altLang="en-US"/>
            </a:pPr>
            <a:endParaRPr lang="en-US" altLang="ja-JP" sz="864" b="1" dirty="0">
              <a:solidFill>
                <a:schemeClr val="tx1"/>
              </a:solidFill>
              <a:latin typeface="Meiryo UI"/>
              <a:ea typeface="Meiryo UI"/>
            </a:endParaRPr>
          </a:p>
          <a:p>
            <a:pPr algn="ctr">
              <a:defRPr lang="ja-JP" altLang="en-US"/>
            </a:pPr>
            <a:endParaRPr lang="en-US" altLang="ja-JP" sz="864" b="1" dirty="0">
              <a:solidFill>
                <a:schemeClr val="tx1"/>
              </a:solidFill>
              <a:latin typeface="Meiryo UI"/>
              <a:ea typeface="Meiryo UI"/>
            </a:endParaRPr>
          </a:p>
          <a:p>
            <a:pPr>
              <a:defRPr lang="ja-JP" altLang="en-US"/>
            </a:pPr>
            <a:r>
              <a:rPr lang="ja-JP" altLang="en-US" sz="1727" b="1" dirty="0">
                <a:solidFill>
                  <a:schemeClr val="tx1"/>
                </a:solidFill>
                <a:latin typeface="Meiryo UI"/>
                <a:ea typeface="Meiryo UI"/>
              </a:rPr>
              <a:t>　　　　　　　</a:t>
            </a:r>
            <a:endParaRPr lang="en-US" altLang="ja-JP" sz="1619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1190" name="テキスト ボックス 1"/>
          <p:cNvSpPr txBox="1"/>
          <p:nvPr/>
        </p:nvSpPr>
        <p:spPr>
          <a:xfrm>
            <a:off x="3524624" y="6282700"/>
            <a:ext cx="3124391" cy="8416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1050" dirty="0">
                <a:latin typeface="Meiryo UI"/>
                <a:ea typeface="Meiryo UI"/>
              </a:rPr>
              <a:t>※ </a:t>
            </a:r>
            <a:r>
              <a:rPr kumimoji="1" lang="en-US" altLang="ja-JP" sz="1000" dirty="0">
                <a:latin typeface="Malgun Gothic Semilight"/>
                <a:ea typeface="Malgun Gothic Semilight"/>
                <a:cs typeface="Malgun Gothic Semilight"/>
              </a:rPr>
              <a:t>위 일정 외의 시간에 상담 받기를 원하시는 경우, </a:t>
            </a:r>
          </a:p>
          <a:p>
            <a:pPr>
              <a:lnSpc>
                <a:spcPct val="150000"/>
              </a:lnSpc>
            </a:pPr>
            <a:r>
              <a:rPr kumimoji="1" lang="en-US" altLang="ja-JP" sz="1000" dirty="0">
                <a:latin typeface="Malgun Gothic Semilight"/>
                <a:ea typeface="Malgun Gothic Semilight"/>
                <a:cs typeface="Malgun Gothic Semilight"/>
              </a:rPr>
              <a:t>     코코포레에 문의해 </a:t>
            </a:r>
            <a:r>
              <a:rPr kumimoji="1" lang="ja-JP" altLang="en-US" sz="1000" dirty="0">
                <a:latin typeface="Malgun Gothic Semilight"/>
                <a:ea typeface="Malgun Gothic Semilight"/>
                <a:cs typeface="Malgun Gothic Semilight"/>
              </a:rPr>
              <a:t>주십시오.</a:t>
            </a:r>
            <a:endParaRPr kumimoji="1" lang="en-US" altLang="ja-JP" sz="1000" dirty="0">
              <a:latin typeface="Malgun Gothic Semilight"/>
              <a:ea typeface="Malgun Gothic Semilight"/>
              <a:cs typeface="Malgun Gothic Semilight"/>
            </a:endParaRPr>
          </a:p>
          <a:p>
            <a:endParaRPr kumimoji="1" lang="ja-JP" altLang="en-US" dirty="0"/>
          </a:p>
        </p:txBody>
      </p:sp>
      <p:sp>
        <p:nvSpPr>
          <p:cNvPr id="1191" name="テキスト 88"/>
          <p:cNvSpPr txBox="1"/>
          <p:nvPr/>
        </p:nvSpPr>
        <p:spPr>
          <a:xfrm>
            <a:off x="2013860" y="122472"/>
            <a:ext cx="4537136" cy="460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2400" b="1">
                <a:latin typeface="Malgun Gothic Semilight"/>
                <a:ea typeface="Malgun Gothic Semilight"/>
                <a:cs typeface="+mn-lt"/>
              </a:rPr>
              <a:t>외국인을 위한 무료 법률 상담회</a:t>
            </a:r>
          </a:p>
        </p:txBody>
      </p:sp>
    </p:spTree>
    <p:extLst>
      <p:ext uri="{BB962C8B-B14F-4D97-AF65-F5344CB8AC3E}">
        <p14:creationId xmlns:p14="http://schemas.microsoft.com/office/powerpoint/2010/main" val="4202438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19565</TotalTime>
  <Words>300</Words>
  <Application>Microsoft Office PowerPoint</Application>
  <PresentationFormat>ユーザー設定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BIZ UDPゴシック</vt:lpstr>
      <vt:lpstr>Dotum</vt:lpstr>
      <vt:lpstr>Malgun Gothic Semilight</vt:lpstr>
      <vt:lpstr>Meiryo UI</vt:lpstr>
      <vt:lpstr>ＭＳ 明朝</vt:lpstr>
      <vt:lpstr>游ゴシック</vt:lpstr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user3</dc:creator>
  <cp:lastModifiedBy>user2</cp:lastModifiedBy>
  <cp:revision>116</cp:revision>
  <cp:lastPrinted>2026-04-20T04:29:05Z</cp:lastPrinted>
  <dcterms:created xsi:type="dcterms:W3CDTF">2006-08-16T00:00:00Z</dcterms:created>
  <dcterms:modified xsi:type="dcterms:W3CDTF">2026-04-28T07:48:12Z</dcterms:modified>
  <dc:identifier>DAGIipL-CgA</dc:identifier>
</cp:coreProperties>
</file>