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7" r:id="rId2"/>
  </p:sldIdLst>
  <p:sldSz cx="6858000" cy="9906000" type="A4"/>
  <p:notesSz cx="6799263" cy="99298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2" initials="u" lastIdx="1" clrIdx="0">
    <p:extLst>
      <p:ext uri="{19B8F6BF-5375-455C-9EA6-DF929625EA0E}">
        <p15:presenceInfo xmlns:p15="http://schemas.microsoft.com/office/powerpoint/2012/main" userId="user2"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FF"/>
    <a:srgbClr val="FFD3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p:cViewPr>
        <p:scale>
          <a:sx n="154" d="100"/>
          <a:sy n="154" d="100"/>
        </p:scale>
        <p:origin x="108" y="-3150"/>
      </p:cViewPr>
      <p:guideLst>
        <p:guide orient="horz" pos="1620"/>
        <p:guide pos="2880"/>
      </p:guideLst>
    </p:cSldViewPr>
  </p:slideViewPr>
  <p:notesTextViewPr>
    <p:cViewPr>
      <p:scale>
        <a:sx n="1" d="1"/>
        <a:sy n="1" d="1"/>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00" name="ヘッダー プレースホルダー 1"/>
          <p:cNvSpPr>
            <a:spLocks noGrp="1"/>
          </p:cNvSpPr>
          <p:nvPr>
            <p:ph type="hdr" sz="quarter"/>
          </p:nvPr>
        </p:nvSpPr>
        <p:spPr>
          <a:xfrm>
            <a:off x="0" y="0"/>
            <a:ext cx="2946347" cy="496491"/>
          </a:xfrm>
          <a:prstGeom prst="rect">
            <a:avLst/>
          </a:prstGeom>
        </p:spPr>
        <p:txBody>
          <a:bodyPr vert="horz" lIns="91440" tIns="45720" rIns="91440" bIns="45720" rtlCol="0"/>
          <a:lstStyle>
            <a:lvl1pPr algn="l">
              <a:defRPr sz="1200"/>
            </a:lvl1pPr>
          </a:lstStyle>
          <a:p>
            <a:endParaRPr kumimoji="1" lang="ja-JP" altLang="en-US"/>
          </a:p>
        </p:txBody>
      </p:sp>
      <p:sp>
        <p:nvSpPr>
          <p:cNvPr id="1101" name="日付プレースホルダー 2"/>
          <p:cNvSpPr>
            <a:spLocks noGrp="1"/>
          </p:cNvSpPr>
          <p:nvPr>
            <p:ph type="dt" idx="1"/>
          </p:nvPr>
        </p:nvSpPr>
        <p:spPr>
          <a:xfrm>
            <a:off x="3851342" y="0"/>
            <a:ext cx="2946347" cy="496491"/>
          </a:xfrm>
          <a:prstGeom prst="rect">
            <a:avLst/>
          </a:prstGeom>
        </p:spPr>
        <p:txBody>
          <a:bodyPr vert="horz" lIns="91440" tIns="45720" rIns="91440" bIns="45720" rtlCol="0"/>
          <a:lstStyle>
            <a:lvl1pPr algn="r">
              <a:defRPr sz="1200"/>
            </a:lvl1pPr>
          </a:lstStyle>
          <a:p>
            <a:fld id="{46D06EA9-14B5-4F31-95CC-6AD91D20700D}" type="datetimeFigureOut">
              <a:rPr kumimoji="1" lang="ja-JP" altLang="en-US" smtClean="0"/>
              <a:t>2020/10/30</a:t>
            </a:fld>
            <a:endParaRPr kumimoji="1" lang="ja-JP" altLang="en-US"/>
          </a:p>
        </p:txBody>
      </p:sp>
      <p:sp>
        <p:nvSpPr>
          <p:cNvPr id="1102" name="スライド イメージ プレースホルダー 3"/>
          <p:cNvSpPr>
            <a:spLocks noGrp="1" noRot="1" noChangeAspect="1"/>
          </p:cNvSpPr>
          <p:nvPr>
            <p:ph type="sldImg" idx="2"/>
          </p:nvPr>
        </p:nvSpPr>
        <p:spPr>
          <a:xfrm>
            <a:off x="2111375" y="744538"/>
            <a:ext cx="2576513" cy="3724275"/>
          </a:xfrm>
          <a:prstGeom prst="rect">
            <a:avLst/>
          </a:prstGeom>
          <a:noFill/>
          <a:ln w="12700">
            <a:solidFill>
              <a:prstClr val="black"/>
            </a:solidFill>
          </a:ln>
        </p:spPr>
        <p:txBody>
          <a:bodyPr vert="horz" lIns="91440" tIns="45720" rIns="91440" bIns="45720" rtlCol="0" anchor="ctr"/>
          <a:lstStyle/>
          <a:p>
            <a:endParaRPr lang="ja-JP" altLang="en-US"/>
          </a:p>
        </p:txBody>
      </p:sp>
      <p:sp>
        <p:nvSpPr>
          <p:cNvPr id="1103" name="ノート プレースホルダー 4"/>
          <p:cNvSpPr>
            <a:spLocks noGrp="1"/>
          </p:cNvSpPr>
          <p:nvPr>
            <p:ph type="body" sz="quarter" idx="3"/>
          </p:nvPr>
        </p:nvSpPr>
        <p:spPr>
          <a:xfrm>
            <a:off x="679927" y="4716661"/>
            <a:ext cx="5439410" cy="4468416"/>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104" name="フッター プレースホルダー 5"/>
          <p:cNvSpPr>
            <a:spLocks noGrp="1"/>
          </p:cNvSpPr>
          <p:nvPr>
            <p:ph type="ftr" sz="quarter" idx="4"/>
          </p:nvPr>
        </p:nvSpPr>
        <p:spPr>
          <a:xfrm>
            <a:off x="0" y="9431599"/>
            <a:ext cx="2946347" cy="496491"/>
          </a:xfrm>
          <a:prstGeom prst="rect">
            <a:avLst/>
          </a:prstGeom>
        </p:spPr>
        <p:txBody>
          <a:bodyPr vert="horz" lIns="91440" tIns="45720" rIns="91440" bIns="45720" rtlCol="0" anchor="b"/>
          <a:lstStyle>
            <a:lvl1pPr algn="l">
              <a:defRPr sz="1200"/>
            </a:lvl1pPr>
          </a:lstStyle>
          <a:p>
            <a:endParaRPr kumimoji="1" lang="ja-JP" altLang="en-US"/>
          </a:p>
        </p:txBody>
      </p:sp>
      <p:sp>
        <p:nvSpPr>
          <p:cNvPr id="1105" name="スライド番号プレースホルダー 6"/>
          <p:cNvSpPr>
            <a:spLocks noGrp="1"/>
          </p:cNvSpPr>
          <p:nvPr>
            <p:ph type="sldNum" sz="quarter" idx="5"/>
          </p:nvPr>
        </p:nvSpPr>
        <p:spPr>
          <a:xfrm>
            <a:off x="3851342" y="9431599"/>
            <a:ext cx="2946347" cy="496491"/>
          </a:xfrm>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031" name="タイトル 1"/>
          <p:cNvSpPr>
            <a:spLocks noGrp="1"/>
          </p:cNvSpPr>
          <p:nvPr>
            <p:ph type="ctrTitle"/>
          </p:nvPr>
        </p:nvSpPr>
        <p:spPr>
          <a:xfrm>
            <a:off x="342900" y="2387382"/>
            <a:ext cx="6172200" cy="1941549"/>
          </a:xfrm>
        </p:spPr>
        <p:txBody>
          <a:bodyPr/>
          <a:lstStyle>
            <a:lvl1pPr>
              <a:defRPr b="0"/>
            </a:lvl1pPr>
          </a:lstStyle>
          <a:p>
            <a:r>
              <a:rPr kumimoji="1" lang="ja-JP" altLang="en-US"/>
              <a:t>マスター タイトルの書式設定</a:t>
            </a:r>
            <a:endParaRPr kumimoji="1" lang="ja-JP" altLang="en-US" dirty="0"/>
          </a:p>
        </p:txBody>
      </p:sp>
      <p:sp>
        <p:nvSpPr>
          <p:cNvPr id="1032" name="サブタイトル 2"/>
          <p:cNvSpPr>
            <a:spLocks noGrp="1"/>
          </p:cNvSpPr>
          <p:nvPr>
            <p:ph type="subTitle" idx="1"/>
          </p:nvPr>
        </p:nvSpPr>
        <p:spPr>
          <a:xfrm>
            <a:off x="342900" y="4467613"/>
            <a:ext cx="6172200" cy="3328369"/>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endParaRPr kumimoji="1" lang="ja-JP" altLang="en-US" dirty="0"/>
          </a:p>
        </p:txBody>
      </p:sp>
      <p:sp>
        <p:nvSpPr>
          <p:cNvPr id="1033" name="日付プレースホルダー 3"/>
          <p:cNvSpPr>
            <a:spLocks noGrp="1"/>
          </p:cNvSpPr>
          <p:nvPr>
            <p:ph type="dt" sz="half" idx="10"/>
          </p:nvPr>
        </p:nvSpPr>
        <p:spPr/>
        <p:txBody>
          <a:bodyPr/>
          <a:lstStyle/>
          <a:p>
            <a:fld id="{3E220A51-F8EA-429A-8E6F-F02BE74E28F7}" type="datetimeFigureOut">
              <a:rPr kumimoji="1" lang="ja-JP" altLang="en-US" smtClean="0"/>
              <a:t>2020/10/30</a:t>
            </a:fld>
            <a:endParaRPr kumimoji="1" lang="ja-JP" altLang="en-US"/>
          </a:p>
        </p:txBody>
      </p:sp>
      <p:sp>
        <p:nvSpPr>
          <p:cNvPr id="1034" name="フッター プレースホルダー 4"/>
          <p:cNvSpPr>
            <a:spLocks noGrp="1"/>
          </p:cNvSpPr>
          <p:nvPr>
            <p:ph type="ftr" sz="quarter" idx="11"/>
          </p:nvPr>
        </p:nvSpPr>
        <p:spPr/>
        <p:txBody>
          <a:bodyPr/>
          <a:lstStyle/>
          <a:p>
            <a:endParaRPr kumimoji="1" lang="ja-JP" altLang="en-US"/>
          </a:p>
        </p:txBody>
      </p:sp>
      <p:sp>
        <p:nvSpPr>
          <p:cNvPr id="1035"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1088" name="タイトル 1"/>
          <p:cNvSpPr>
            <a:spLocks noGrp="1"/>
          </p:cNvSpPr>
          <p:nvPr>
            <p:ph type="title"/>
          </p:nvPr>
        </p:nvSpPr>
        <p:spPr/>
        <p:txBody>
          <a:bodyPr/>
          <a:lstStyle/>
          <a:p>
            <a:r>
              <a:rPr kumimoji="1" lang="ja-JP" altLang="en-US"/>
              <a:t>マスター タイトルの書式設定</a:t>
            </a:r>
            <a:endParaRPr kumimoji="1" lang="ja-JP" altLang="en-US" dirty="0"/>
          </a:p>
        </p:txBody>
      </p:sp>
      <p:sp>
        <p:nvSpPr>
          <p:cNvPr id="1089" name="縦書きテキスト プレースホルダー 2"/>
          <p:cNvSpPr>
            <a:spLocks noGrp="1"/>
          </p:cNvSpPr>
          <p:nvPr>
            <p:ph type="body" orient="vert" idx="1"/>
          </p:nvPr>
        </p:nvSpPr>
        <p:spPr>
          <a:xfrm>
            <a:off x="342900" y="2508730"/>
            <a:ext cx="6172200" cy="611934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1090" name="日付プレースホルダー 3"/>
          <p:cNvSpPr>
            <a:spLocks noGrp="1"/>
          </p:cNvSpPr>
          <p:nvPr>
            <p:ph type="dt" sz="half" idx="10"/>
          </p:nvPr>
        </p:nvSpPr>
        <p:spPr/>
        <p:txBody>
          <a:bodyPr/>
          <a:lstStyle/>
          <a:p>
            <a:fld id="{3E220A51-F8EA-429A-8E6F-F02BE74E28F7}" type="datetimeFigureOut">
              <a:rPr kumimoji="1" lang="ja-JP" altLang="en-US" smtClean="0"/>
              <a:t>2020/10/30</a:t>
            </a:fld>
            <a:endParaRPr kumimoji="1" lang="ja-JP" altLang="en-US"/>
          </a:p>
        </p:txBody>
      </p:sp>
      <p:sp>
        <p:nvSpPr>
          <p:cNvPr id="1091" name="フッター プレースホルダー 4"/>
          <p:cNvSpPr>
            <a:spLocks noGrp="1"/>
          </p:cNvSpPr>
          <p:nvPr>
            <p:ph type="ftr" sz="quarter" idx="11"/>
          </p:nvPr>
        </p:nvSpPr>
        <p:spPr/>
        <p:txBody>
          <a:bodyPr/>
          <a:lstStyle/>
          <a:p>
            <a:endParaRPr kumimoji="1" lang="ja-JP" altLang="en-US"/>
          </a:p>
        </p:txBody>
      </p:sp>
      <p:sp>
        <p:nvSpPr>
          <p:cNvPr id="1092"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1094" name="縦書きタイトル 1"/>
          <p:cNvSpPr>
            <a:spLocks noGrp="1"/>
          </p:cNvSpPr>
          <p:nvPr>
            <p:ph type="title" orient="vert"/>
          </p:nvPr>
        </p:nvSpPr>
        <p:spPr>
          <a:xfrm>
            <a:off x="4972051" y="396700"/>
            <a:ext cx="1543051" cy="8231375"/>
          </a:xfrm>
        </p:spPr>
        <p:txBody>
          <a:bodyPr vert="eaVert"/>
          <a:lstStyle/>
          <a:p>
            <a:r>
              <a:rPr kumimoji="1" lang="ja-JP" altLang="en-US"/>
              <a:t>マスター タイトルの書式設定</a:t>
            </a:r>
            <a:endParaRPr kumimoji="1" lang="ja-JP" altLang="en-US" dirty="0"/>
          </a:p>
        </p:txBody>
      </p:sp>
      <p:sp>
        <p:nvSpPr>
          <p:cNvPr id="1095" name="縦書きテキスト プレースホルダー 2"/>
          <p:cNvSpPr>
            <a:spLocks noGrp="1"/>
          </p:cNvSpPr>
          <p:nvPr>
            <p:ph type="body" orient="vert" idx="1"/>
          </p:nvPr>
        </p:nvSpPr>
        <p:spPr>
          <a:xfrm>
            <a:off x="342900" y="396700"/>
            <a:ext cx="4514851" cy="823137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1096" name="日付プレースホルダー 3"/>
          <p:cNvSpPr>
            <a:spLocks noGrp="1"/>
          </p:cNvSpPr>
          <p:nvPr>
            <p:ph type="dt" sz="half" idx="10"/>
          </p:nvPr>
        </p:nvSpPr>
        <p:spPr/>
        <p:txBody>
          <a:bodyPr/>
          <a:lstStyle/>
          <a:p>
            <a:fld id="{3E220A51-F8EA-429A-8E6F-F02BE74E28F7}" type="datetimeFigureOut">
              <a:rPr kumimoji="1" lang="ja-JP" altLang="en-US" smtClean="0"/>
              <a:t>2020/10/30</a:t>
            </a:fld>
            <a:endParaRPr kumimoji="1" lang="ja-JP" altLang="en-US" dirty="0"/>
          </a:p>
        </p:txBody>
      </p:sp>
      <p:sp>
        <p:nvSpPr>
          <p:cNvPr id="1097" name="フッター プレースホルダー 4"/>
          <p:cNvSpPr>
            <a:spLocks noGrp="1"/>
          </p:cNvSpPr>
          <p:nvPr>
            <p:ph type="ftr" sz="quarter" idx="11"/>
          </p:nvPr>
        </p:nvSpPr>
        <p:spPr/>
        <p:txBody>
          <a:bodyPr/>
          <a:lstStyle/>
          <a:p>
            <a:endParaRPr kumimoji="1" lang="ja-JP" altLang="en-US"/>
          </a:p>
        </p:txBody>
      </p:sp>
      <p:sp>
        <p:nvSpPr>
          <p:cNvPr id="1098"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37" name="タイトル 1"/>
          <p:cNvSpPr>
            <a:spLocks noGrp="1"/>
          </p:cNvSpPr>
          <p:nvPr>
            <p:ph type="title"/>
          </p:nvPr>
        </p:nvSpPr>
        <p:spPr/>
        <p:txBody>
          <a:bodyPr/>
          <a:lstStyle/>
          <a:p>
            <a:r>
              <a:rPr kumimoji="1" lang="ja-JP" altLang="en-US"/>
              <a:t>マスター タイトルの書式設定</a:t>
            </a:r>
          </a:p>
        </p:txBody>
      </p:sp>
      <p:sp>
        <p:nvSpPr>
          <p:cNvPr id="1038" name="コンテンツ プレースホルダー 2"/>
          <p:cNvSpPr>
            <a:spLocks noGrp="1"/>
          </p:cNvSpPr>
          <p:nvPr>
            <p:ph idx="1"/>
          </p:nvPr>
        </p:nvSpPr>
        <p:spPr>
          <a:xfrm>
            <a:off x="342900" y="2508730"/>
            <a:ext cx="6172200" cy="618415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39" name="日付プレースホルダー 3"/>
          <p:cNvSpPr>
            <a:spLocks noGrp="1"/>
          </p:cNvSpPr>
          <p:nvPr>
            <p:ph type="dt" sz="half" idx="10"/>
          </p:nvPr>
        </p:nvSpPr>
        <p:spPr/>
        <p:txBody>
          <a:bodyPr/>
          <a:lstStyle>
            <a:lvl1pPr>
              <a:defRPr>
                <a:solidFill>
                  <a:schemeClr val="tx1"/>
                </a:solidFill>
              </a:defRPr>
            </a:lvl1pPr>
          </a:lstStyle>
          <a:p>
            <a:fld id="{3E220A51-F8EA-429A-8E6F-F02BE74E28F7}" type="datetimeFigureOut">
              <a:rPr lang="ja-JP" altLang="en-US" smtClean="0"/>
              <a:pPr/>
              <a:t>2020/10/30</a:t>
            </a:fld>
            <a:endParaRPr lang="ja-JP" altLang="en-US" dirty="0"/>
          </a:p>
        </p:txBody>
      </p:sp>
      <p:sp>
        <p:nvSpPr>
          <p:cNvPr id="1040" name="フッター プレースホルダー 4"/>
          <p:cNvSpPr>
            <a:spLocks noGrp="1"/>
          </p:cNvSpPr>
          <p:nvPr>
            <p:ph type="ftr" sz="quarter" idx="11"/>
          </p:nvPr>
        </p:nvSpPr>
        <p:spPr/>
        <p:txBody>
          <a:bodyPr/>
          <a:lstStyle>
            <a:lvl1pPr>
              <a:defRPr>
                <a:solidFill>
                  <a:schemeClr val="tx1"/>
                </a:solidFill>
              </a:defRPr>
            </a:lvl1pPr>
          </a:lstStyle>
          <a:p>
            <a:endParaRPr lang="ja-JP" altLang="en-US" dirty="0"/>
          </a:p>
        </p:txBody>
      </p:sp>
      <p:sp>
        <p:nvSpPr>
          <p:cNvPr id="1041" name="スライド番号プレースホルダー 5"/>
          <p:cNvSpPr>
            <a:spLocks noGrp="1"/>
          </p:cNvSpPr>
          <p:nvPr>
            <p:ph type="sldNum" sz="quarter" idx="12"/>
          </p:nvPr>
        </p:nvSpPr>
        <p:spPr/>
        <p:txBody>
          <a:bodyPr/>
          <a:lstStyle>
            <a:lvl1pPr>
              <a:defRPr>
                <a:solidFill>
                  <a:schemeClr val="tx1"/>
                </a:solidFill>
              </a:defRPr>
            </a:lvl1pPr>
          </a:lstStyle>
          <a:p>
            <a:fld id="{2C9400E4-C46D-48FA-AEA0-ED136F70A0E5}" type="slidenum">
              <a:rPr lang="ja-JP" altLang="en-US" smtClean="0"/>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43" name="タイトル 1"/>
          <p:cNvSpPr>
            <a:spLocks noGrp="1"/>
          </p:cNvSpPr>
          <p:nvPr>
            <p:ph type="title"/>
          </p:nvPr>
        </p:nvSpPr>
        <p:spPr>
          <a:xfrm>
            <a:off x="342900" y="4259590"/>
            <a:ext cx="6172200" cy="1525502"/>
          </a:xfrm>
        </p:spPr>
        <p:txBody>
          <a:bodyPr anchor="t"/>
          <a:lstStyle>
            <a:lvl1pPr algn="ctr">
              <a:defRPr sz="4000" b="0" cap="all"/>
            </a:lvl1pPr>
          </a:lstStyle>
          <a:p>
            <a:r>
              <a:rPr kumimoji="1" lang="ja-JP" altLang="en-US"/>
              <a:t>マスター タイトルの書式設定</a:t>
            </a:r>
            <a:endParaRPr kumimoji="1" lang="ja-JP" altLang="en-US" dirty="0"/>
          </a:p>
        </p:txBody>
      </p:sp>
      <p:sp>
        <p:nvSpPr>
          <p:cNvPr id="1044" name="テキスト プレースホルダー 2"/>
          <p:cNvSpPr>
            <a:spLocks noGrp="1"/>
          </p:cNvSpPr>
          <p:nvPr>
            <p:ph type="body" idx="1"/>
          </p:nvPr>
        </p:nvSpPr>
        <p:spPr>
          <a:xfrm>
            <a:off x="342900" y="1711305"/>
            <a:ext cx="6172200" cy="2548285"/>
          </a:xfrm>
        </p:spPr>
        <p:txBody>
          <a:bodyPr anchor="b"/>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1045" name="日付プレースホルダー 3"/>
          <p:cNvSpPr>
            <a:spLocks noGrp="1"/>
          </p:cNvSpPr>
          <p:nvPr>
            <p:ph type="dt" sz="half" idx="10"/>
          </p:nvPr>
        </p:nvSpPr>
        <p:spPr/>
        <p:txBody>
          <a:bodyPr/>
          <a:lstStyle/>
          <a:p>
            <a:fld id="{3E220A51-F8EA-429A-8E6F-F02BE74E28F7}" type="datetimeFigureOut">
              <a:rPr kumimoji="1" lang="ja-JP" altLang="en-US" smtClean="0"/>
              <a:t>2020/10/30</a:t>
            </a:fld>
            <a:endParaRPr kumimoji="1" lang="ja-JP" altLang="en-US"/>
          </a:p>
        </p:txBody>
      </p:sp>
      <p:sp>
        <p:nvSpPr>
          <p:cNvPr id="1046" name="フッター プレースホルダー 4"/>
          <p:cNvSpPr>
            <a:spLocks noGrp="1"/>
          </p:cNvSpPr>
          <p:nvPr>
            <p:ph type="ftr" sz="quarter" idx="11"/>
          </p:nvPr>
        </p:nvSpPr>
        <p:spPr/>
        <p:txBody>
          <a:bodyPr/>
          <a:lstStyle/>
          <a:p>
            <a:endParaRPr kumimoji="1" lang="ja-JP" altLang="en-US"/>
          </a:p>
        </p:txBody>
      </p:sp>
      <p:sp>
        <p:nvSpPr>
          <p:cNvPr id="1047"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49" name="タイトル 1"/>
          <p:cNvSpPr>
            <a:spLocks noGrp="1"/>
          </p:cNvSpPr>
          <p:nvPr>
            <p:ph type="title"/>
          </p:nvPr>
        </p:nvSpPr>
        <p:spPr/>
        <p:txBody>
          <a:bodyPr/>
          <a:lstStyle/>
          <a:p>
            <a:r>
              <a:rPr kumimoji="1" lang="ja-JP" altLang="en-US"/>
              <a:t>マスター タイトルの書式設定</a:t>
            </a:r>
            <a:endParaRPr kumimoji="1" lang="ja-JP" altLang="en-US" dirty="0"/>
          </a:p>
        </p:txBody>
      </p:sp>
      <p:sp>
        <p:nvSpPr>
          <p:cNvPr id="1050" name="コンテンツ プレースホルダー 2"/>
          <p:cNvSpPr>
            <a:spLocks noGrp="1"/>
          </p:cNvSpPr>
          <p:nvPr>
            <p:ph sz="half" idx="1"/>
          </p:nvPr>
        </p:nvSpPr>
        <p:spPr>
          <a:xfrm>
            <a:off x="342900" y="2508732"/>
            <a:ext cx="2978088" cy="611934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1051" name="コンテンツ プレースホルダー 3"/>
          <p:cNvSpPr>
            <a:spLocks noGrp="1"/>
          </p:cNvSpPr>
          <p:nvPr>
            <p:ph sz="half" idx="2"/>
          </p:nvPr>
        </p:nvSpPr>
        <p:spPr>
          <a:xfrm>
            <a:off x="3510009" y="2508732"/>
            <a:ext cx="3005091" cy="611934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1052" name="日付プレースホルダー 4"/>
          <p:cNvSpPr>
            <a:spLocks noGrp="1"/>
          </p:cNvSpPr>
          <p:nvPr>
            <p:ph type="dt" sz="half" idx="10"/>
          </p:nvPr>
        </p:nvSpPr>
        <p:spPr/>
        <p:txBody>
          <a:bodyPr/>
          <a:lstStyle/>
          <a:p>
            <a:fld id="{3E220A51-F8EA-429A-8E6F-F02BE74E28F7}" type="datetimeFigureOut">
              <a:rPr kumimoji="1" lang="ja-JP" altLang="en-US" smtClean="0"/>
              <a:t>2020/10/30</a:t>
            </a:fld>
            <a:endParaRPr kumimoji="1" lang="ja-JP" altLang="en-US" dirty="0"/>
          </a:p>
        </p:txBody>
      </p:sp>
      <p:sp>
        <p:nvSpPr>
          <p:cNvPr id="1053" name="フッター プレースホルダー 5"/>
          <p:cNvSpPr>
            <a:spLocks noGrp="1"/>
          </p:cNvSpPr>
          <p:nvPr>
            <p:ph type="ftr" sz="quarter" idx="11"/>
          </p:nvPr>
        </p:nvSpPr>
        <p:spPr/>
        <p:txBody>
          <a:bodyPr/>
          <a:lstStyle/>
          <a:p>
            <a:endParaRPr kumimoji="1" lang="ja-JP" altLang="en-US"/>
          </a:p>
        </p:txBody>
      </p:sp>
      <p:sp>
        <p:nvSpPr>
          <p:cNvPr id="1054" name="スライド番号プレースホルダー 6"/>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56" name="タイトル 1"/>
          <p:cNvSpPr>
            <a:spLocks noGrp="1"/>
          </p:cNvSpPr>
          <p:nvPr>
            <p:ph type="title"/>
          </p:nvPr>
        </p:nvSpPr>
        <p:spPr/>
        <p:txBody>
          <a:bodyPr/>
          <a:lstStyle>
            <a:lvl1pPr>
              <a:defRPr/>
            </a:lvl1pPr>
          </a:lstStyle>
          <a:p>
            <a:r>
              <a:rPr kumimoji="1" lang="ja-JP" altLang="en-US"/>
              <a:t>マスター タイトルの書式設定</a:t>
            </a:r>
            <a:endParaRPr kumimoji="1" lang="ja-JP" altLang="en-US" dirty="0"/>
          </a:p>
        </p:txBody>
      </p:sp>
      <p:sp>
        <p:nvSpPr>
          <p:cNvPr id="1057" name="テキスト プレースホルダー 2"/>
          <p:cNvSpPr>
            <a:spLocks noGrp="1"/>
          </p:cNvSpPr>
          <p:nvPr>
            <p:ph type="body" idx="1"/>
          </p:nvPr>
        </p:nvSpPr>
        <p:spPr>
          <a:xfrm>
            <a:off x="342900" y="2217386"/>
            <a:ext cx="2978088" cy="92410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1058" name="コンテンツ プレースホルダー 3"/>
          <p:cNvSpPr>
            <a:spLocks noGrp="1"/>
          </p:cNvSpPr>
          <p:nvPr>
            <p:ph sz="half" idx="2"/>
          </p:nvPr>
        </p:nvSpPr>
        <p:spPr>
          <a:xfrm>
            <a:off x="342900" y="3141486"/>
            <a:ext cx="2978088" cy="5486589"/>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1059" name="テキスト プレースホルダー 4"/>
          <p:cNvSpPr>
            <a:spLocks noGrp="1"/>
          </p:cNvSpPr>
          <p:nvPr>
            <p:ph type="body" sz="quarter" idx="3"/>
          </p:nvPr>
        </p:nvSpPr>
        <p:spPr>
          <a:xfrm>
            <a:off x="3537012" y="2217386"/>
            <a:ext cx="2978088" cy="92410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1060" name="コンテンツ プレースホルダー 5"/>
          <p:cNvSpPr>
            <a:spLocks noGrp="1"/>
          </p:cNvSpPr>
          <p:nvPr>
            <p:ph sz="quarter" idx="4"/>
          </p:nvPr>
        </p:nvSpPr>
        <p:spPr>
          <a:xfrm>
            <a:off x="3537012" y="3141486"/>
            <a:ext cx="2978088" cy="5486589"/>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1061" name="日付プレースホルダー 6"/>
          <p:cNvSpPr>
            <a:spLocks noGrp="1"/>
          </p:cNvSpPr>
          <p:nvPr>
            <p:ph type="dt" sz="half" idx="10"/>
          </p:nvPr>
        </p:nvSpPr>
        <p:spPr/>
        <p:txBody>
          <a:bodyPr/>
          <a:lstStyle/>
          <a:p>
            <a:fld id="{3E220A51-F8EA-429A-8E6F-F02BE74E28F7}" type="datetimeFigureOut">
              <a:rPr kumimoji="1" lang="ja-JP" altLang="en-US" smtClean="0"/>
              <a:t>2020/10/30</a:t>
            </a:fld>
            <a:endParaRPr kumimoji="1" lang="ja-JP" altLang="en-US"/>
          </a:p>
        </p:txBody>
      </p:sp>
      <p:sp>
        <p:nvSpPr>
          <p:cNvPr id="1062" name="フッター プレースホルダー 7"/>
          <p:cNvSpPr>
            <a:spLocks noGrp="1"/>
          </p:cNvSpPr>
          <p:nvPr>
            <p:ph type="ftr" sz="quarter" idx="11"/>
          </p:nvPr>
        </p:nvSpPr>
        <p:spPr/>
        <p:txBody>
          <a:bodyPr/>
          <a:lstStyle/>
          <a:p>
            <a:endParaRPr kumimoji="1" lang="ja-JP" altLang="en-US"/>
          </a:p>
        </p:txBody>
      </p:sp>
      <p:sp>
        <p:nvSpPr>
          <p:cNvPr id="1063" name="スライド番号プレースホルダー 8"/>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65" name="タイトル 1"/>
          <p:cNvSpPr>
            <a:spLocks noGrp="1"/>
          </p:cNvSpPr>
          <p:nvPr>
            <p:ph type="title"/>
          </p:nvPr>
        </p:nvSpPr>
        <p:spPr/>
        <p:txBody>
          <a:bodyPr/>
          <a:lstStyle/>
          <a:p>
            <a:r>
              <a:rPr kumimoji="1" lang="ja-JP" altLang="en-US"/>
              <a:t>マスター タイトルの書式設定</a:t>
            </a:r>
            <a:endParaRPr kumimoji="1" lang="ja-JP" altLang="en-US" dirty="0"/>
          </a:p>
        </p:txBody>
      </p:sp>
      <p:sp>
        <p:nvSpPr>
          <p:cNvPr id="1066" name="日付プレースホルダー 2"/>
          <p:cNvSpPr>
            <a:spLocks noGrp="1"/>
          </p:cNvSpPr>
          <p:nvPr>
            <p:ph type="dt" sz="half" idx="10"/>
          </p:nvPr>
        </p:nvSpPr>
        <p:spPr/>
        <p:txBody>
          <a:bodyPr/>
          <a:lstStyle/>
          <a:p>
            <a:fld id="{3E220A51-F8EA-429A-8E6F-F02BE74E28F7}" type="datetimeFigureOut">
              <a:rPr kumimoji="1" lang="ja-JP" altLang="en-US" smtClean="0"/>
              <a:t>2020/10/30</a:t>
            </a:fld>
            <a:endParaRPr kumimoji="1" lang="ja-JP" altLang="en-US"/>
          </a:p>
        </p:txBody>
      </p:sp>
      <p:sp>
        <p:nvSpPr>
          <p:cNvPr id="1067" name="フッター プレースホルダー 3"/>
          <p:cNvSpPr>
            <a:spLocks noGrp="1"/>
          </p:cNvSpPr>
          <p:nvPr>
            <p:ph type="ftr" sz="quarter" idx="11"/>
          </p:nvPr>
        </p:nvSpPr>
        <p:spPr/>
        <p:txBody>
          <a:bodyPr/>
          <a:lstStyle/>
          <a:p>
            <a:endParaRPr kumimoji="1" lang="ja-JP" altLang="en-US"/>
          </a:p>
        </p:txBody>
      </p:sp>
      <p:sp>
        <p:nvSpPr>
          <p:cNvPr id="1068" name="スライド番号プレースホルダー 4"/>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0" name="日付プレースホルダー 1"/>
          <p:cNvSpPr>
            <a:spLocks noGrp="1"/>
          </p:cNvSpPr>
          <p:nvPr>
            <p:ph type="dt" sz="half" idx="10"/>
          </p:nvPr>
        </p:nvSpPr>
        <p:spPr/>
        <p:txBody>
          <a:bodyPr/>
          <a:lstStyle/>
          <a:p>
            <a:fld id="{3E220A51-F8EA-429A-8E6F-F02BE74E28F7}" type="datetimeFigureOut">
              <a:rPr kumimoji="1" lang="ja-JP" altLang="en-US" smtClean="0"/>
              <a:t>2020/10/30</a:t>
            </a:fld>
            <a:endParaRPr kumimoji="1" lang="ja-JP" altLang="en-US"/>
          </a:p>
        </p:txBody>
      </p:sp>
      <p:sp>
        <p:nvSpPr>
          <p:cNvPr id="1071" name="フッター プレースホルダー 2"/>
          <p:cNvSpPr>
            <a:spLocks noGrp="1"/>
          </p:cNvSpPr>
          <p:nvPr>
            <p:ph type="ftr" sz="quarter" idx="11"/>
          </p:nvPr>
        </p:nvSpPr>
        <p:spPr/>
        <p:txBody>
          <a:bodyPr/>
          <a:lstStyle/>
          <a:p>
            <a:endParaRPr kumimoji="1" lang="ja-JP" altLang="en-US"/>
          </a:p>
        </p:txBody>
      </p:sp>
      <p:sp>
        <p:nvSpPr>
          <p:cNvPr id="1072" name="スライド番号プレースホルダー 3"/>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1074" name="タイトル 1"/>
          <p:cNvSpPr>
            <a:spLocks noGrp="1"/>
          </p:cNvSpPr>
          <p:nvPr>
            <p:ph type="title"/>
          </p:nvPr>
        </p:nvSpPr>
        <p:spPr>
          <a:xfrm>
            <a:off x="342901" y="394405"/>
            <a:ext cx="2256235" cy="1678518"/>
          </a:xfrm>
        </p:spPr>
        <p:txBody>
          <a:bodyPr anchor="b">
            <a:normAutofit/>
          </a:bodyPr>
          <a:lstStyle>
            <a:lvl1pPr algn="l">
              <a:defRPr sz="2400" b="1"/>
            </a:lvl1pPr>
          </a:lstStyle>
          <a:p>
            <a:r>
              <a:rPr kumimoji="1" lang="ja-JP" altLang="en-US"/>
              <a:t>マスター タイトルの書式設定</a:t>
            </a:r>
            <a:endParaRPr kumimoji="1" lang="ja-JP" altLang="en-US" dirty="0"/>
          </a:p>
        </p:txBody>
      </p:sp>
      <p:sp>
        <p:nvSpPr>
          <p:cNvPr id="1075" name="コンテンツ プレースホルダー 2"/>
          <p:cNvSpPr>
            <a:spLocks noGrp="1"/>
          </p:cNvSpPr>
          <p:nvPr>
            <p:ph idx="1"/>
          </p:nvPr>
        </p:nvSpPr>
        <p:spPr>
          <a:xfrm>
            <a:off x="2726923" y="394408"/>
            <a:ext cx="3545579" cy="81500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1076" name="テキスト プレースホルダー 3"/>
          <p:cNvSpPr>
            <a:spLocks noGrp="1"/>
          </p:cNvSpPr>
          <p:nvPr>
            <p:ph type="body" sz="half" idx="2"/>
          </p:nvPr>
        </p:nvSpPr>
        <p:spPr>
          <a:xfrm>
            <a:off x="342901" y="2456723"/>
            <a:ext cx="2256235" cy="617135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1077" name="日付プレースホルダー 4"/>
          <p:cNvSpPr>
            <a:spLocks noGrp="1"/>
          </p:cNvSpPr>
          <p:nvPr>
            <p:ph type="dt" sz="half" idx="10"/>
          </p:nvPr>
        </p:nvSpPr>
        <p:spPr/>
        <p:txBody>
          <a:bodyPr/>
          <a:lstStyle/>
          <a:p>
            <a:fld id="{3E220A51-F8EA-429A-8E6F-F02BE74E28F7}" type="datetimeFigureOut">
              <a:rPr kumimoji="1" lang="ja-JP" altLang="en-US" smtClean="0"/>
              <a:t>2020/10/30</a:t>
            </a:fld>
            <a:endParaRPr kumimoji="1" lang="ja-JP" altLang="en-US"/>
          </a:p>
        </p:txBody>
      </p:sp>
      <p:sp>
        <p:nvSpPr>
          <p:cNvPr id="1078" name="フッター プレースホルダー 5"/>
          <p:cNvSpPr>
            <a:spLocks noGrp="1"/>
          </p:cNvSpPr>
          <p:nvPr>
            <p:ph type="ftr" sz="quarter" idx="11"/>
          </p:nvPr>
        </p:nvSpPr>
        <p:spPr/>
        <p:txBody>
          <a:bodyPr/>
          <a:lstStyle/>
          <a:p>
            <a:endParaRPr kumimoji="1" lang="ja-JP" altLang="en-US"/>
          </a:p>
        </p:txBody>
      </p:sp>
      <p:sp>
        <p:nvSpPr>
          <p:cNvPr id="1079" name="スライド番号プレースホルダー 6"/>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81" name="タイトル 1"/>
          <p:cNvSpPr>
            <a:spLocks noGrp="1"/>
          </p:cNvSpPr>
          <p:nvPr>
            <p:ph type="title"/>
          </p:nvPr>
        </p:nvSpPr>
        <p:spPr>
          <a:xfrm>
            <a:off x="1344216" y="6773203"/>
            <a:ext cx="4114800" cy="818623"/>
          </a:xfrm>
        </p:spPr>
        <p:txBody>
          <a:bodyPr anchor="b">
            <a:normAutofit/>
          </a:bodyPr>
          <a:lstStyle>
            <a:lvl1pPr algn="l">
              <a:defRPr sz="2400" b="1"/>
            </a:lvl1pPr>
          </a:lstStyle>
          <a:p>
            <a:r>
              <a:rPr kumimoji="1" lang="ja-JP" altLang="en-US"/>
              <a:t>マスター タイトルの書式設定</a:t>
            </a:r>
            <a:endParaRPr kumimoji="1" lang="ja-JP" altLang="en-US" dirty="0"/>
          </a:p>
        </p:txBody>
      </p:sp>
      <p:sp>
        <p:nvSpPr>
          <p:cNvPr id="1082" name="図プレースホルダー 2"/>
          <p:cNvSpPr>
            <a:spLocks noGrp="1"/>
          </p:cNvSpPr>
          <p:nvPr>
            <p:ph type="pic" idx="1"/>
          </p:nvPr>
        </p:nvSpPr>
        <p:spPr>
          <a:xfrm>
            <a:off x="1344216" y="307151"/>
            <a:ext cx="4114800" cy="632497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a:t>アイコンをクリックして図を追加</a:t>
            </a:r>
            <a:endParaRPr kumimoji="1" lang="ja-JP" altLang="en-US" dirty="0"/>
          </a:p>
        </p:txBody>
      </p:sp>
      <p:sp>
        <p:nvSpPr>
          <p:cNvPr id="1083" name="テキスト プレースホルダー 3"/>
          <p:cNvSpPr>
            <a:spLocks noGrp="1"/>
          </p:cNvSpPr>
          <p:nvPr>
            <p:ph type="body" sz="half" idx="2"/>
          </p:nvPr>
        </p:nvSpPr>
        <p:spPr>
          <a:xfrm>
            <a:off x="1344216" y="7657302"/>
            <a:ext cx="4114800" cy="9707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1084" name="日付プレースホルダー 4"/>
          <p:cNvSpPr>
            <a:spLocks noGrp="1"/>
          </p:cNvSpPr>
          <p:nvPr>
            <p:ph type="dt" sz="half" idx="10"/>
          </p:nvPr>
        </p:nvSpPr>
        <p:spPr/>
        <p:txBody>
          <a:bodyPr/>
          <a:lstStyle/>
          <a:p>
            <a:fld id="{3E220A51-F8EA-429A-8E6F-F02BE74E28F7}" type="datetimeFigureOut">
              <a:rPr kumimoji="1" lang="ja-JP" altLang="en-US" smtClean="0"/>
              <a:t>2020/10/30</a:t>
            </a:fld>
            <a:endParaRPr kumimoji="1" lang="ja-JP" altLang="en-US"/>
          </a:p>
        </p:txBody>
      </p:sp>
      <p:sp>
        <p:nvSpPr>
          <p:cNvPr id="1085" name="フッター プレースホルダー 5"/>
          <p:cNvSpPr>
            <a:spLocks noGrp="1"/>
          </p:cNvSpPr>
          <p:nvPr>
            <p:ph type="ftr" sz="quarter" idx="11"/>
          </p:nvPr>
        </p:nvSpPr>
        <p:spPr/>
        <p:txBody>
          <a:bodyPr/>
          <a:lstStyle/>
          <a:p>
            <a:endParaRPr kumimoji="1" lang="ja-JP" altLang="en-US"/>
          </a:p>
        </p:txBody>
      </p:sp>
      <p:sp>
        <p:nvSpPr>
          <p:cNvPr id="1086" name="スライド番号プレースホルダー 6"/>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5" name="フッター プレースホルダー 4"/>
          <p:cNvSpPr>
            <a:spLocks noGrp="1"/>
          </p:cNvSpPr>
          <p:nvPr>
            <p:ph type="ftr" sz="quarter" idx="3"/>
          </p:nvPr>
        </p:nvSpPr>
        <p:spPr>
          <a:xfrm>
            <a:off x="1889829" y="9009451"/>
            <a:ext cx="3078343" cy="527404"/>
          </a:xfrm>
          <a:prstGeom prst="rect">
            <a:avLst/>
          </a:prstGeom>
        </p:spPr>
        <p:txBody>
          <a:bodyPr vert="horz" lIns="91440" tIns="45720" rIns="91440" bIns="45720" rtlCol="0" anchor="ctr"/>
          <a:lstStyle>
            <a:lvl1pPr algn="ctr">
              <a:defRPr sz="1200">
                <a:solidFill>
                  <a:schemeClr val="tx1"/>
                </a:solidFill>
                <a:latin typeface="+mn-ea"/>
                <a:ea typeface="+mn-ea"/>
              </a:defRPr>
            </a:lvl1pPr>
          </a:lstStyle>
          <a:p>
            <a:endParaRPr lang="ja-JP" altLang="en-US" dirty="0"/>
          </a:p>
        </p:txBody>
      </p:sp>
      <p:sp>
        <p:nvSpPr>
          <p:cNvPr id="1026" name="タイトル プレースホルダー 1"/>
          <p:cNvSpPr>
            <a:spLocks noGrp="1"/>
          </p:cNvSpPr>
          <p:nvPr>
            <p:ph type="title"/>
          </p:nvPr>
        </p:nvSpPr>
        <p:spPr>
          <a:xfrm>
            <a:off x="342900" y="604721"/>
            <a:ext cx="6172200" cy="1435955"/>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1027" name="テキスト プレースホルダー 2"/>
          <p:cNvSpPr>
            <a:spLocks noGrp="1"/>
          </p:cNvSpPr>
          <p:nvPr>
            <p:ph type="body" idx="1"/>
          </p:nvPr>
        </p:nvSpPr>
        <p:spPr>
          <a:xfrm>
            <a:off x="342900" y="2508730"/>
            <a:ext cx="6172200" cy="6184156"/>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endParaRPr kumimoji="1" lang="en-US" altLang="ja-JP" dirty="0"/>
          </a:p>
          <a:p>
            <a:pPr lvl="5"/>
            <a:r>
              <a:rPr kumimoji="1" lang="ja-JP" altLang="en-US" dirty="0"/>
              <a:t>第 </a:t>
            </a:r>
            <a:r>
              <a:rPr kumimoji="1" lang="en-US" altLang="ja-JP" dirty="0"/>
              <a:t>6 </a:t>
            </a:r>
            <a:r>
              <a:rPr kumimoji="1" lang="ja-JP" altLang="en-US" dirty="0"/>
              <a:t>レベル</a:t>
            </a:r>
          </a:p>
          <a:p>
            <a:pPr lvl="6"/>
            <a:r>
              <a:rPr kumimoji="1" lang="ja-JP" altLang="en-US" dirty="0"/>
              <a:t>第 </a:t>
            </a:r>
            <a:r>
              <a:rPr kumimoji="1" lang="en-US" altLang="ja-JP" dirty="0"/>
              <a:t>7 </a:t>
            </a:r>
            <a:r>
              <a:rPr kumimoji="1" lang="ja-JP" altLang="en-US" dirty="0"/>
              <a:t>レベル</a:t>
            </a:r>
          </a:p>
          <a:p>
            <a:pPr lvl="7"/>
            <a:r>
              <a:rPr kumimoji="1" lang="ja-JP" altLang="en-US" dirty="0"/>
              <a:t>第 </a:t>
            </a:r>
            <a:r>
              <a:rPr kumimoji="1" lang="en-US" altLang="ja-JP" dirty="0"/>
              <a:t>8 </a:t>
            </a:r>
            <a:r>
              <a:rPr kumimoji="1" lang="ja-JP" altLang="en-US" dirty="0"/>
              <a:t>レベル</a:t>
            </a:r>
          </a:p>
          <a:p>
            <a:pPr lvl="8"/>
            <a:r>
              <a:rPr kumimoji="1" lang="ja-JP" altLang="en-US" dirty="0"/>
              <a:t>第 </a:t>
            </a:r>
            <a:r>
              <a:rPr kumimoji="1" lang="en-US" altLang="ja-JP" dirty="0"/>
              <a:t>9 </a:t>
            </a:r>
            <a:r>
              <a:rPr kumimoji="1" lang="ja-JP" altLang="en-US" dirty="0"/>
              <a:t>レベル</a:t>
            </a:r>
          </a:p>
        </p:txBody>
      </p:sp>
      <p:sp>
        <p:nvSpPr>
          <p:cNvPr id="1028" name="日付プレースホルダー 3"/>
          <p:cNvSpPr>
            <a:spLocks noGrp="1"/>
          </p:cNvSpPr>
          <p:nvPr>
            <p:ph type="dt" sz="half" idx="2"/>
          </p:nvPr>
        </p:nvSpPr>
        <p:spPr>
          <a:xfrm>
            <a:off x="342900" y="9009451"/>
            <a:ext cx="1411915" cy="527404"/>
          </a:xfrm>
          <a:prstGeom prst="rect">
            <a:avLst/>
          </a:prstGeom>
        </p:spPr>
        <p:txBody>
          <a:bodyPr vert="horz" lIns="91440" tIns="45720" rIns="91440" bIns="45720" rtlCol="0" anchor="ctr"/>
          <a:lstStyle>
            <a:lvl1pPr algn="l">
              <a:defRPr sz="1200">
                <a:solidFill>
                  <a:schemeClr val="tx1"/>
                </a:solidFill>
                <a:latin typeface="+mn-lt"/>
                <a:ea typeface="+mn-ea"/>
              </a:defRPr>
            </a:lvl1pPr>
          </a:lstStyle>
          <a:p>
            <a:fld id="{3E220A51-F8EA-429A-8E6F-F02BE74E28F7}" type="datetimeFigureOut">
              <a:rPr lang="ja-JP" altLang="en-US" smtClean="0"/>
              <a:pPr/>
              <a:t>2020/10/30</a:t>
            </a:fld>
            <a:endParaRPr lang="ja-JP" altLang="en-US" dirty="0"/>
          </a:p>
        </p:txBody>
      </p:sp>
      <p:sp>
        <p:nvSpPr>
          <p:cNvPr id="1029" name="スライド番号プレースホルダー 5"/>
          <p:cNvSpPr>
            <a:spLocks noGrp="1"/>
          </p:cNvSpPr>
          <p:nvPr>
            <p:ph type="sldNum" sz="quarter" idx="4"/>
          </p:nvPr>
        </p:nvSpPr>
        <p:spPr>
          <a:xfrm>
            <a:off x="5076183" y="9009451"/>
            <a:ext cx="1438917" cy="527404"/>
          </a:xfrm>
          <a:prstGeom prst="rect">
            <a:avLst/>
          </a:prstGeom>
        </p:spPr>
        <p:txBody>
          <a:bodyPr vert="horz" lIns="91440" tIns="45720" rIns="91440" bIns="45720" rtlCol="0" anchor="ctr"/>
          <a:lstStyle>
            <a:lvl1pPr algn="r">
              <a:defRPr sz="1200">
                <a:solidFill>
                  <a:schemeClr val="tx1"/>
                </a:solidFill>
                <a:latin typeface="+mn-lt"/>
                <a:ea typeface="+mn-ea"/>
              </a:defRPr>
            </a:lvl1pPr>
          </a:lstStyle>
          <a:p>
            <a:fld id="{2C9400E4-C46D-48FA-AEA0-ED136F70A0E5}" type="slidenum">
              <a:rPr lang="ja-JP" altLang="en-US" smtClean="0"/>
              <a:pPr/>
              <a:t>‹#›</a:t>
            </a:fld>
            <a:endParaRPr lang="ja-JP" alt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457200" indent="-457200" algn="l" defTabSz="914400" rtl="0" eaLnBrk="1" latinLnBrk="0" hangingPunct="1">
        <a:spcBef>
          <a:spcPct val="20000"/>
        </a:spcBef>
        <a:buFont typeface="Arial" panose="020B0604020202020204" pitchFamily="34" charset="0"/>
        <a:buChar char="•"/>
        <a:defRPr kumimoji="1" sz="3200" kern="1200">
          <a:solidFill>
            <a:schemeClr val="tx1"/>
          </a:solidFill>
          <a:latin typeface="+mn-ea"/>
          <a:ea typeface="+mn-ea"/>
          <a:cs typeface="+mn-cs"/>
        </a:defRPr>
      </a:lvl1pPr>
      <a:lvl2pPr marL="914400" indent="-45720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257300" indent="-3429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714500" indent="-342900" algn="l" defTabSz="914400" rtl="0" eaLnBrk="1" latinLnBrk="0" hangingPunct="1">
        <a:spcBef>
          <a:spcPct val="20000"/>
        </a:spcBef>
        <a:buSzPct val="100000"/>
        <a:buFont typeface="Arial" panose="020B0604020202020204" pitchFamily="34" charset="0"/>
        <a:buChar char="•"/>
        <a:defRPr kumimoji="1" sz="2000" kern="1200">
          <a:solidFill>
            <a:schemeClr val="tx1"/>
          </a:solidFill>
          <a:latin typeface="+mn-lt"/>
          <a:ea typeface="+mn-ea"/>
          <a:cs typeface="+mn-cs"/>
        </a:defRPr>
      </a:lvl4pPr>
      <a:lvl5pPr marL="2171700" marR="0" indent="-342900" algn="l" defTabSz="914400" rtl="0" eaLnBrk="1" fontAlgn="auto" latinLnBrk="0" hangingPunct="1">
        <a:lnSpc>
          <a:spcPct val="100000"/>
        </a:lnSpc>
        <a:spcBef>
          <a:spcPct val="20000"/>
        </a:spcBef>
        <a:spcAft>
          <a:spcPts val="0"/>
        </a:spcAft>
        <a:buClrTx/>
        <a:buSzPct val="100000"/>
        <a:buFont typeface="Arial" panose="020B0604020202020204" pitchFamily="34" charset="0"/>
        <a:buChar char="•"/>
        <a:tabLst/>
        <a:defRPr kumimoji="1" sz="2000" kern="1200">
          <a:solidFill>
            <a:schemeClr val="tx1"/>
          </a:solidFill>
          <a:latin typeface="+mn-lt"/>
          <a:ea typeface="+mn-ea"/>
          <a:cs typeface="+mn-cs"/>
        </a:defRPr>
      </a:lvl5pPr>
      <a:lvl6pPr marL="2571750" indent="-285750" algn="l" defTabSz="914400" rtl="0" eaLnBrk="1" latinLnBrk="0" hangingPunct="1">
        <a:spcBef>
          <a:spcPct val="20000"/>
        </a:spcBef>
        <a:buFont typeface="Arial" panose="020B0604020202020204" pitchFamily="34" charset="0"/>
        <a:buChar char="•"/>
        <a:defRPr kumimoji="1" sz="1800" kern="1200">
          <a:solidFill>
            <a:schemeClr val="tx1"/>
          </a:solidFill>
          <a:latin typeface="+mn-lt"/>
          <a:ea typeface="+mn-ea"/>
          <a:cs typeface="+mn-cs"/>
        </a:defRPr>
      </a:lvl6pPr>
      <a:lvl7pPr marL="30289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j-ea"/>
          <a:cs typeface="+mn-cs"/>
        </a:defRPr>
      </a:lvl7pPr>
      <a:lvl8pPr marL="34861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j-ea"/>
          <a:cs typeface="+mn-cs"/>
        </a:defRPr>
      </a:lvl8pPr>
      <a:lvl9pPr marL="39433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29" name="四角形 38"/>
          <p:cNvGraphicFramePr>
            <a:graphicFrameLocks noGrp="1"/>
          </p:cNvGraphicFramePr>
          <p:nvPr>
            <p:extLst>
              <p:ext uri="{D42A27DB-BD31-4B8C-83A1-F6EECF244321}">
                <p14:modId xmlns:p14="http://schemas.microsoft.com/office/powerpoint/2010/main" val="553997486"/>
              </p:ext>
            </p:extLst>
          </p:nvPr>
        </p:nvGraphicFramePr>
        <p:xfrm>
          <a:off x="291748" y="1688611"/>
          <a:ext cx="4122211" cy="2612955"/>
        </p:xfrm>
        <a:graphic>
          <a:graphicData uri="http://schemas.openxmlformats.org/drawingml/2006/table">
            <a:tbl>
              <a:tblPr firstRow="1" bandRow="1">
                <a:tableStyleId>{5940675A-B579-460E-94D1-54222C63F5DA}</a:tableStyleId>
              </a:tblPr>
              <a:tblGrid>
                <a:gridCol w="4122211">
                  <a:extLst>
                    <a:ext uri="{9D8B030D-6E8A-4147-A177-3AD203B41FA5}">
                      <a16:colId xmlns:a16="http://schemas.microsoft.com/office/drawing/2014/main" val="20000"/>
                    </a:ext>
                  </a:extLst>
                </a:gridCol>
              </a:tblGrid>
              <a:tr h="282095">
                <a:tc>
                  <a:txBody>
                    <a:bodyPr/>
                    <a:lstStyle/>
                    <a:p>
                      <a:r>
                        <a:rPr lang="vi-VN" altLang="ja-JP" sz="1200" dirty="0">
                          <a:latin typeface="Arial" panose="020B0604020202020204" pitchFamily="34" charset="0"/>
                          <a:ea typeface="Meiryo UI"/>
                          <a:cs typeface="Arial" panose="020B0604020202020204" pitchFamily="34" charset="0"/>
                        </a:rPr>
                        <a:t>Xin hãy ghi nội dung muốn được tư vấn vào ngày hôm đó.</a:t>
                      </a:r>
                      <a:endParaRPr lang="ja-JP" altLang="en-US" sz="1100" dirty="0">
                        <a:latin typeface="Arial" panose="020B0604020202020204" pitchFamily="34" charset="0"/>
                        <a:ea typeface="Meiryo UI"/>
                        <a:cs typeface="Arial" panose="020B0604020202020204" pitchFamily="34" charset="0"/>
                      </a:endParaRPr>
                    </a:p>
                  </a:txBody>
                  <a:tcPr/>
                </a:tc>
                <a:extLst>
                  <a:ext uri="{0D108BD9-81ED-4DB2-BD59-A6C34878D82A}">
                    <a16:rowId xmlns:a16="http://schemas.microsoft.com/office/drawing/2014/main" val="10000"/>
                  </a:ext>
                </a:extLst>
              </a:tr>
              <a:tr h="2330860">
                <a:tc>
                  <a:txBody>
                    <a:bodyPr/>
                    <a:lstStyle/>
                    <a:p>
                      <a:endParaRPr kumimoji="1" lang="ja-JP" altLang="en-US" sz="1000" dirty="0">
                        <a:latin typeface="Meiryo UI"/>
                        <a:ea typeface="Meiryo UI"/>
                      </a:endParaRPr>
                    </a:p>
                    <a:p>
                      <a:endParaRPr kumimoji="1" lang="ja-JP" altLang="en-US" dirty="0"/>
                    </a:p>
                    <a:p>
                      <a:endParaRPr kumimoji="1" lang="ja-JP" altLang="en-US" dirty="0"/>
                    </a:p>
                    <a:p>
                      <a:endParaRPr kumimoji="1" lang="ja-JP" altLang="en-US" dirty="0"/>
                    </a:p>
                    <a:p>
                      <a:endParaRPr kumimoji="1" lang="ja-JP" altLang="en-US" sz="1100" dirty="0">
                        <a:latin typeface="ＭＳ 明朝"/>
                        <a:ea typeface="ＭＳ 明朝"/>
                      </a:endParaRPr>
                    </a:p>
                    <a:p>
                      <a:endParaRPr kumimoji="1" lang="ja-JP" altLang="en-US" dirty="0"/>
                    </a:p>
                    <a:p>
                      <a:endParaRPr kumimoji="1" lang="ja-JP" altLang="en-US" dirty="0"/>
                    </a:p>
                  </a:txBody>
                  <a:tcPr/>
                </a:tc>
                <a:extLst>
                  <a:ext uri="{0D108BD9-81ED-4DB2-BD59-A6C34878D82A}">
                    <a16:rowId xmlns:a16="http://schemas.microsoft.com/office/drawing/2014/main" val="10001"/>
                  </a:ext>
                </a:extLst>
              </a:tr>
            </a:tbl>
          </a:graphicData>
        </a:graphic>
      </p:graphicFrame>
      <p:graphicFrame>
        <p:nvGraphicFramePr>
          <p:cNvPr id="1130" name="四角形 39"/>
          <p:cNvGraphicFramePr>
            <a:graphicFrameLocks noGrp="1"/>
          </p:cNvGraphicFramePr>
          <p:nvPr>
            <p:extLst>
              <p:ext uri="{D42A27DB-BD31-4B8C-83A1-F6EECF244321}">
                <p14:modId xmlns:p14="http://schemas.microsoft.com/office/powerpoint/2010/main" val="1635127472"/>
              </p:ext>
            </p:extLst>
          </p:nvPr>
        </p:nvGraphicFramePr>
        <p:xfrm>
          <a:off x="291747" y="7400140"/>
          <a:ext cx="6348689" cy="1540345"/>
        </p:xfrm>
        <a:graphic>
          <a:graphicData uri="http://schemas.openxmlformats.org/drawingml/2006/table">
            <a:tbl>
              <a:tblPr firstRow="1" bandRow="1">
                <a:tableStyleId>{5940675A-B579-460E-94D1-54222C63F5DA}</a:tableStyleId>
              </a:tblPr>
              <a:tblGrid>
                <a:gridCol w="1862414">
                  <a:extLst>
                    <a:ext uri="{9D8B030D-6E8A-4147-A177-3AD203B41FA5}">
                      <a16:colId xmlns:a16="http://schemas.microsoft.com/office/drawing/2014/main" val="20000"/>
                    </a:ext>
                  </a:extLst>
                </a:gridCol>
                <a:gridCol w="1466850">
                  <a:extLst>
                    <a:ext uri="{9D8B030D-6E8A-4147-A177-3AD203B41FA5}">
                      <a16:colId xmlns:a16="http://schemas.microsoft.com/office/drawing/2014/main" val="20001"/>
                    </a:ext>
                  </a:extLst>
                </a:gridCol>
                <a:gridCol w="3019425">
                  <a:extLst>
                    <a:ext uri="{9D8B030D-6E8A-4147-A177-3AD203B41FA5}">
                      <a16:colId xmlns:a16="http://schemas.microsoft.com/office/drawing/2014/main" val="20002"/>
                    </a:ext>
                  </a:extLst>
                </a:gridCol>
              </a:tblGrid>
              <a:tr h="334127">
                <a:tc>
                  <a:txBody>
                    <a:bodyPr/>
                    <a:lstStyle/>
                    <a:p>
                      <a:r>
                        <a:rPr kumimoji="1" lang="en-US" altLang="ja-JP" sz="1100" dirty="0" err="1">
                          <a:latin typeface="Arial" panose="020B0604020202020204" pitchFamily="34" charset="0"/>
                          <a:ea typeface="Meiryo UI"/>
                          <a:cs typeface="Arial" panose="020B0604020202020204" pitchFamily="34" charset="0"/>
                        </a:rPr>
                        <a:t>Tên</a:t>
                      </a:r>
                      <a:r>
                        <a:rPr kumimoji="1" lang="en-US" altLang="ja-JP" sz="1100" dirty="0">
                          <a:latin typeface="Arial" panose="020B0604020202020204" pitchFamily="34" charset="0"/>
                          <a:ea typeface="Meiryo UI"/>
                          <a:cs typeface="Arial" panose="020B0604020202020204" pitchFamily="34" charset="0"/>
                        </a:rPr>
                        <a:t> </a:t>
                      </a:r>
                      <a:r>
                        <a:rPr kumimoji="1" lang="en-US" altLang="ja-JP" sz="1100" dirty="0" err="1">
                          <a:latin typeface="Arial" panose="020B0604020202020204" pitchFamily="34" charset="0"/>
                          <a:ea typeface="Meiryo UI"/>
                          <a:cs typeface="Arial" panose="020B0604020202020204" pitchFamily="34" charset="0"/>
                        </a:rPr>
                        <a:t>tổ</a:t>
                      </a:r>
                      <a:r>
                        <a:rPr kumimoji="1" lang="en-US" altLang="ja-JP" sz="1100" dirty="0">
                          <a:latin typeface="Arial" panose="020B0604020202020204" pitchFamily="34" charset="0"/>
                          <a:ea typeface="Meiryo UI"/>
                          <a:cs typeface="Arial" panose="020B0604020202020204" pitchFamily="34" charset="0"/>
                        </a:rPr>
                        <a:t> </a:t>
                      </a:r>
                      <a:r>
                        <a:rPr kumimoji="1" lang="en-US" altLang="ja-JP" sz="1100" dirty="0" err="1">
                          <a:latin typeface="Arial" panose="020B0604020202020204" pitchFamily="34" charset="0"/>
                          <a:ea typeface="Meiryo UI"/>
                          <a:cs typeface="Arial" panose="020B0604020202020204" pitchFamily="34" charset="0"/>
                        </a:rPr>
                        <a:t>chức</a:t>
                      </a:r>
                      <a:r>
                        <a:rPr kumimoji="1" lang="en-US" altLang="ja-JP" sz="1100" dirty="0">
                          <a:latin typeface="Arial" panose="020B0604020202020204" pitchFamily="34" charset="0"/>
                          <a:ea typeface="Meiryo UI"/>
                          <a:cs typeface="Arial" panose="020B0604020202020204" pitchFamily="34" charset="0"/>
                        </a:rPr>
                        <a:t>, </a:t>
                      </a:r>
                      <a:r>
                        <a:rPr kumimoji="1" lang="en-US" altLang="ja-JP" sz="1100" dirty="0" err="1">
                          <a:latin typeface="Arial" panose="020B0604020202020204" pitchFamily="34" charset="0"/>
                          <a:ea typeface="Meiryo UI"/>
                          <a:cs typeface="Arial" panose="020B0604020202020204" pitchFamily="34" charset="0"/>
                        </a:rPr>
                        <a:t>doanh</a:t>
                      </a:r>
                      <a:r>
                        <a:rPr kumimoji="1" lang="en-US" altLang="ja-JP" sz="1100" dirty="0">
                          <a:latin typeface="Arial" panose="020B0604020202020204" pitchFamily="34" charset="0"/>
                          <a:ea typeface="Meiryo UI"/>
                          <a:cs typeface="Arial" panose="020B0604020202020204" pitchFamily="34" charset="0"/>
                        </a:rPr>
                        <a:t> </a:t>
                      </a:r>
                      <a:r>
                        <a:rPr kumimoji="1" lang="en-US" altLang="ja-JP" sz="1100" dirty="0" err="1">
                          <a:latin typeface="Arial" panose="020B0604020202020204" pitchFamily="34" charset="0"/>
                          <a:ea typeface="Meiryo UI"/>
                          <a:cs typeface="Arial" panose="020B0604020202020204" pitchFamily="34" charset="0"/>
                        </a:rPr>
                        <a:t>nghiệp</a:t>
                      </a:r>
                      <a:endParaRPr kumimoji="1" lang="ja-JP" altLang="en-US" sz="1100" dirty="0">
                        <a:latin typeface="Arial" panose="020B0604020202020204" pitchFamily="34" charset="0"/>
                        <a:ea typeface="Meiryo UI"/>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endParaRPr kumimoji="1" lang="ja-JP" altLang="en-US" sz="1100" dirty="0">
                        <a:latin typeface="Meiryo UI"/>
                        <a:ea typeface="Meiryo UI"/>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sz="1100" dirty="0">
                        <a:latin typeface="Meiryo UI"/>
                        <a:ea typeface="Meiryo UI"/>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24036">
                <a:tc>
                  <a:txBody>
                    <a:bodyPr/>
                    <a:lstStyle/>
                    <a:p>
                      <a:r>
                        <a:rPr kumimoji="1" lang="en-US" altLang="ja-JP" sz="1100" dirty="0" err="1">
                          <a:latin typeface="Arial" panose="020B0604020202020204" pitchFamily="34" charset="0"/>
                          <a:ea typeface="Meiryo UI"/>
                          <a:cs typeface="Arial" panose="020B0604020202020204" pitchFamily="34" charset="0"/>
                        </a:rPr>
                        <a:t>Lĩnh</a:t>
                      </a:r>
                      <a:r>
                        <a:rPr kumimoji="1" lang="en-US" altLang="ja-JP" sz="1100" dirty="0">
                          <a:latin typeface="Arial" panose="020B0604020202020204" pitchFamily="34" charset="0"/>
                          <a:ea typeface="Meiryo UI"/>
                          <a:cs typeface="Arial" panose="020B0604020202020204" pitchFamily="34" charset="0"/>
                        </a:rPr>
                        <a:t> </a:t>
                      </a:r>
                      <a:r>
                        <a:rPr kumimoji="1" lang="en-US" altLang="ja-JP" sz="1100" dirty="0" err="1">
                          <a:latin typeface="Arial" panose="020B0604020202020204" pitchFamily="34" charset="0"/>
                          <a:ea typeface="Meiryo UI"/>
                          <a:cs typeface="Arial" panose="020B0604020202020204" pitchFamily="34" charset="0"/>
                        </a:rPr>
                        <a:t>vực</a:t>
                      </a:r>
                      <a:r>
                        <a:rPr kumimoji="1" lang="en-US" altLang="ja-JP" sz="1100" dirty="0">
                          <a:latin typeface="Arial" panose="020B0604020202020204" pitchFamily="34" charset="0"/>
                          <a:ea typeface="Meiryo UI"/>
                          <a:cs typeface="Arial" panose="020B0604020202020204" pitchFamily="34" charset="0"/>
                        </a:rPr>
                        <a:t> </a:t>
                      </a:r>
                      <a:r>
                        <a:rPr kumimoji="1" lang="en-US" altLang="ja-JP" sz="1100" dirty="0" err="1">
                          <a:latin typeface="Arial" panose="020B0604020202020204" pitchFamily="34" charset="0"/>
                          <a:ea typeface="Meiryo UI"/>
                          <a:cs typeface="Arial" panose="020B0604020202020204" pitchFamily="34" charset="0"/>
                        </a:rPr>
                        <a:t>hoạt</a:t>
                      </a:r>
                      <a:r>
                        <a:rPr kumimoji="1" lang="en-US" altLang="ja-JP" sz="1100" dirty="0">
                          <a:latin typeface="Arial" panose="020B0604020202020204" pitchFamily="34" charset="0"/>
                          <a:ea typeface="Meiryo UI"/>
                          <a:cs typeface="Arial" panose="020B0604020202020204" pitchFamily="34" charset="0"/>
                        </a:rPr>
                        <a:t> </a:t>
                      </a:r>
                      <a:r>
                        <a:rPr kumimoji="1" lang="en-US" altLang="ja-JP" sz="1100" dirty="0" err="1">
                          <a:latin typeface="Arial" panose="020B0604020202020204" pitchFamily="34" charset="0"/>
                          <a:ea typeface="Meiryo UI"/>
                          <a:cs typeface="Arial" panose="020B0604020202020204" pitchFamily="34" charset="0"/>
                        </a:rPr>
                        <a:t>động</a:t>
                      </a:r>
                      <a:endParaRPr kumimoji="1" lang="ja-JP" altLang="en-US" sz="700" dirty="0">
                        <a:latin typeface="Arial" panose="020B0604020202020204" pitchFamily="34" charset="0"/>
                        <a:ea typeface="Meiryo UI"/>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endParaRPr kumimoji="1" lang="ja-JP" altLang="en-US" sz="1100" dirty="0">
                        <a:latin typeface="Meiryo UI"/>
                        <a:ea typeface="Meiryo UI"/>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sz="1100" dirty="0">
                        <a:latin typeface="Meiryo UI"/>
                        <a:ea typeface="Meiryo UI"/>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15077">
                <a:tc>
                  <a:txBody>
                    <a:bodyPr/>
                    <a:lstStyle/>
                    <a:p>
                      <a:r>
                        <a:rPr kumimoji="1" lang="en-US" altLang="ja-JP" sz="1100" dirty="0" err="1">
                          <a:latin typeface="Arial" panose="020B0604020202020204" pitchFamily="34" charset="0"/>
                          <a:ea typeface="Meiryo UI"/>
                          <a:cs typeface="Arial" panose="020B0604020202020204" pitchFamily="34" charset="0"/>
                        </a:rPr>
                        <a:t>Địa</a:t>
                      </a:r>
                      <a:r>
                        <a:rPr kumimoji="1" lang="en-US" altLang="ja-JP" sz="1100" dirty="0">
                          <a:latin typeface="Arial" panose="020B0604020202020204" pitchFamily="34" charset="0"/>
                          <a:ea typeface="Meiryo UI"/>
                          <a:cs typeface="Arial" panose="020B0604020202020204" pitchFamily="34" charset="0"/>
                        </a:rPr>
                        <a:t> </a:t>
                      </a:r>
                      <a:r>
                        <a:rPr kumimoji="1" lang="en-US" altLang="ja-JP" sz="1100" dirty="0" err="1">
                          <a:latin typeface="Arial" panose="020B0604020202020204" pitchFamily="34" charset="0"/>
                          <a:ea typeface="Meiryo UI"/>
                          <a:cs typeface="Arial" panose="020B0604020202020204" pitchFamily="34" charset="0"/>
                        </a:rPr>
                        <a:t>chỉ</a:t>
                      </a:r>
                      <a:endParaRPr kumimoji="1" lang="ja-JP" altLang="en-US" sz="1100" dirty="0">
                        <a:latin typeface="Arial" panose="020B0604020202020204" pitchFamily="34" charset="0"/>
                        <a:ea typeface="Meiryo UI"/>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endParaRPr kumimoji="1" lang="ja-JP" altLang="en-US" sz="1100" dirty="0">
                        <a:latin typeface="Meiryo UI"/>
                        <a:ea typeface="Meiryo UI"/>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sz="1100" dirty="0">
                        <a:latin typeface="Meiryo UI"/>
                        <a:ea typeface="Meiryo UI"/>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88032">
                <a:tc>
                  <a:txBody>
                    <a:bodyPr/>
                    <a:lstStyle/>
                    <a:p>
                      <a:r>
                        <a:rPr kumimoji="1" lang="vi-VN" altLang="ja-JP" sz="1100" dirty="0">
                          <a:latin typeface="Arial" panose="020B0604020202020204" pitchFamily="34" charset="0"/>
                          <a:ea typeface="Meiryo UI"/>
                          <a:cs typeface="Arial" panose="020B0604020202020204" pitchFamily="34" charset="0"/>
                        </a:rPr>
                        <a:t>Tên người xin tư vấn</a:t>
                      </a:r>
                      <a:endParaRPr kumimoji="1" lang="ja-JP" altLang="en-US" sz="1100" dirty="0">
                        <a:latin typeface="Arial" panose="020B0604020202020204" pitchFamily="34" charset="0"/>
                        <a:ea typeface="Meiryo UI"/>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endParaRPr kumimoji="1" lang="ja-JP" altLang="en-US" sz="1100" dirty="0">
                        <a:latin typeface="Meiryo UI"/>
                        <a:ea typeface="Meiryo UI"/>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sz="1100" dirty="0">
                        <a:latin typeface="Meiryo UI"/>
                        <a:ea typeface="Meiryo UI"/>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79073">
                <a:tc>
                  <a:txBody>
                    <a:bodyPr/>
                    <a:lstStyle/>
                    <a:p>
                      <a:r>
                        <a:rPr kumimoji="1" lang="en-US" altLang="ja-JP" sz="1100" dirty="0" err="1">
                          <a:latin typeface="Arial" panose="020B0604020202020204" pitchFamily="34" charset="0"/>
                          <a:ea typeface="Meiryo UI"/>
                          <a:cs typeface="Arial" panose="020B0604020202020204" pitchFamily="34" charset="0"/>
                        </a:rPr>
                        <a:t>Điện</a:t>
                      </a:r>
                      <a:r>
                        <a:rPr kumimoji="1" lang="en-US" altLang="ja-JP" sz="1100" dirty="0">
                          <a:latin typeface="Arial" panose="020B0604020202020204" pitchFamily="34" charset="0"/>
                          <a:ea typeface="Meiryo UI"/>
                          <a:cs typeface="Arial" panose="020B0604020202020204" pitchFamily="34" charset="0"/>
                        </a:rPr>
                        <a:t> </a:t>
                      </a:r>
                      <a:r>
                        <a:rPr kumimoji="1" lang="en-US" altLang="ja-JP" sz="1100" dirty="0" err="1">
                          <a:latin typeface="Arial" panose="020B0604020202020204" pitchFamily="34" charset="0"/>
                          <a:ea typeface="Meiryo UI"/>
                          <a:cs typeface="Arial" panose="020B0604020202020204" pitchFamily="34" charset="0"/>
                        </a:rPr>
                        <a:t>thoại</a:t>
                      </a:r>
                      <a:r>
                        <a:rPr kumimoji="1" lang="en-US" altLang="ja-JP" sz="1100" dirty="0">
                          <a:latin typeface="Arial" panose="020B0604020202020204" pitchFamily="34" charset="0"/>
                          <a:ea typeface="Meiryo UI"/>
                          <a:cs typeface="Arial" panose="020B0604020202020204" pitchFamily="34" charset="0"/>
                        </a:rPr>
                        <a:t> /</a:t>
                      </a:r>
                      <a:r>
                        <a:rPr kumimoji="1" lang="ja-JP" altLang="en-US" sz="1100" dirty="0">
                          <a:latin typeface="Arial" panose="020B0604020202020204" pitchFamily="34" charset="0"/>
                          <a:ea typeface="Meiryo UI"/>
                          <a:cs typeface="Arial" panose="020B0604020202020204" pitchFamily="34" charset="0"/>
                        </a:rPr>
                        <a:t> </a:t>
                      </a:r>
                      <a:r>
                        <a:rPr kumimoji="1" lang="en-US" altLang="ja-JP" sz="1100" dirty="0" err="1">
                          <a:latin typeface="Arial" panose="020B0604020202020204" pitchFamily="34" charset="0"/>
                          <a:ea typeface="Meiryo UI"/>
                          <a:cs typeface="Arial" panose="020B0604020202020204" pitchFamily="34" charset="0"/>
                        </a:rPr>
                        <a:t>Địa</a:t>
                      </a:r>
                      <a:r>
                        <a:rPr kumimoji="1" lang="en-US" altLang="ja-JP" sz="1100" dirty="0">
                          <a:latin typeface="Arial" panose="020B0604020202020204" pitchFamily="34" charset="0"/>
                          <a:ea typeface="Meiryo UI"/>
                          <a:cs typeface="Arial" panose="020B0604020202020204" pitchFamily="34" charset="0"/>
                        </a:rPr>
                        <a:t> </a:t>
                      </a:r>
                      <a:r>
                        <a:rPr kumimoji="1" lang="en-US" altLang="ja-JP" sz="1100" dirty="0" err="1">
                          <a:latin typeface="Arial" panose="020B0604020202020204" pitchFamily="34" charset="0"/>
                          <a:ea typeface="Meiryo UI"/>
                          <a:cs typeface="Arial" panose="020B0604020202020204" pitchFamily="34" charset="0"/>
                        </a:rPr>
                        <a:t>chỉ</a:t>
                      </a:r>
                      <a:r>
                        <a:rPr kumimoji="1" lang="en-US" altLang="ja-JP" sz="1100" dirty="0">
                          <a:latin typeface="Arial" panose="020B0604020202020204" pitchFamily="34" charset="0"/>
                          <a:ea typeface="Meiryo UI"/>
                          <a:cs typeface="Arial" panose="020B0604020202020204" pitchFamily="34" charset="0"/>
                        </a:rPr>
                        <a:t> email</a:t>
                      </a:r>
                      <a:endParaRPr kumimoji="1" lang="ja-JP" altLang="en-US" sz="1100" dirty="0">
                        <a:latin typeface="Arial" panose="020B0604020202020204" pitchFamily="34" charset="0"/>
                        <a:ea typeface="Meiryo UI"/>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kumimoji="1" lang="ja-JP" altLang="en-US" sz="1100" dirty="0">
                          <a:latin typeface="Meiryo UI"/>
                          <a:ea typeface="Meiryo UI"/>
                        </a:rPr>
                        <a:t>tel:</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kumimoji="1" lang="ja-JP" altLang="en-US" sz="1100" dirty="0">
                          <a:latin typeface="Meiryo UI"/>
                          <a:ea typeface="Meiryo UI"/>
                        </a:rPr>
                        <a:t>mail:</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1131" name="テキスト 47"/>
          <p:cNvSpPr txBox="1"/>
          <p:nvPr/>
        </p:nvSpPr>
        <p:spPr>
          <a:xfrm>
            <a:off x="2722751" y="9567446"/>
            <a:ext cx="4186887" cy="338554"/>
          </a:xfrm>
          <a:prstGeom prst="rect">
            <a:avLst/>
          </a:prstGeom>
        </p:spPr>
        <p:txBody>
          <a:bodyPr wrap="square">
            <a:spAutoFit/>
          </a:bodyPr>
          <a:lstStyle/>
          <a:p>
            <a:pPr>
              <a:defRPr lang="ja-JP" altLang="en-US"/>
            </a:pPr>
            <a:r>
              <a:rPr lang="ja-JP" altLang="en-US" sz="800" dirty="0">
                <a:latin typeface="Arial" panose="020B0604020202020204" pitchFamily="34" charset="0"/>
                <a:ea typeface="Meiryo UI"/>
                <a:cs typeface="Arial" panose="020B0604020202020204" pitchFamily="34" charset="0"/>
              </a:rPr>
              <a:t>・</a:t>
            </a:r>
            <a:r>
              <a:rPr lang="vi-VN" altLang="ja-JP" sz="800" dirty="0">
                <a:latin typeface="Arial" panose="020B0604020202020204" pitchFamily="34" charset="0"/>
                <a:ea typeface="Meiryo UI"/>
                <a:cs typeface="Arial" panose="020B0604020202020204" pitchFamily="34" charset="0"/>
              </a:rPr>
              <a:t>Chúng tôi sẽ quản lý thông tin mà các bạn điền trên mẫu đơn đăng ký một cách hợp lý, chỉ sử dụng cho buổi tư vấn lần này, và sẽ không cung cấp cho bên thứ 3. </a:t>
            </a:r>
            <a:endParaRPr lang="ja-JP" altLang="en-US" sz="800" dirty="0">
              <a:latin typeface="Arial" panose="020B0604020202020204" pitchFamily="34" charset="0"/>
              <a:ea typeface="Meiryo UI"/>
              <a:cs typeface="Arial" panose="020B0604020202020204" pitchFamily="34" charset="0"/>
            </a:endParaRPr>
          </a:p>
        </p:txBody>
      </p:sp>
      <p:sp>
        <p:nvSpPr>
          <p:cNvPr id="1132" name="四角形 48"/>
          <p:cNvSpPr/>
          <p:nvPr/>
        </p:nvSpPr>
        <p:spPr>
          <a:xfrm>
            <a:off x="152636" y="33662"/>
            <a:ext cx="6347866" cy="916134"/>
          </a:xfrm>
          <a:prstGeom prst="rect">
            <a:avLst/>
          </a:prstGeom>
          <a:noFill/>
          <a:ln w="12700" cap="flat" cmpd="sng" algn="ctr">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r>
              <a:rPr lang="vi-VN" altLang="ja-JP" b="1" dirty="0">
                <a:solidFill>
                  <a:schemeClr val="tx1"/>
                </a:solidFill>
                <a:latin typeface="Arial" panose="020B0604020202020204" pitchFamily="34" charset="0"/>
                <a:ea typeface="Meiryo UI"/>
                <a:cs typeface="Arial" panose="020B0604020202020204" pitchFamily="34" charset="0"/>
              </a:rPr>
              <a:t>Buổi tư vấn tại chỗ </a:t>
            </a:r>
            <a:endParaRPr lang="en-US" altLang="ja-JP" b="1" dirty="0">
              <a:solidFill>
                <a:schemeClr val="tx1"/>
              </a:solidFill>
              <a:latin typeface="Arial" panose="020B0604020202020204" pitchFamily="34" charset="0"/>
              <a:ea typeface="Meiryo UI"/>
              <a:cs typeface="Arial" panose="020B0604020202020204" pitchFamily="34" charset="0"/>
            </a:endParaRPr>
          </a:p>
          <a:p>
            <a:pPr algn="ctr">
              <a:defRPr lang="ja-JP" altLang="en-US"/>
            </a:pPr>
            <a:r>
              <a:rPr lang="vi-VN" altLang="ja-JP" sz="1200" b="1" dirty="0">
                <a:solidFill>
                  <a:schemeClr val="tx1"/>
                </a:solidFill>
                <a:latin typeface="Arial" panose="020B0604020202020204" pitchFamily="34" charset="0"/>
                <a:ea typeface="Meiryo UI"/>
                <a:cs typeface="Arial" panose="020B0604020202020204" pitchFamily="34" charset="0"/>
              </a:rPr>
              <a:t>Trung tâm tư vấn về cuộc sống dành cho người nước ngoài Tỉnh Kochi</a:t>
            </a:r>
            <a:endParaRPr lang="en-US" altLang="ja-JP" sz="1200" b="1" dirty="0">
              <a:solidFill>
                <a:schemeClr val="tx1"/>
              </a:solidFill>
              <a:latin typeface="Arial" panose="020B0604020202020204" pitchFamily="34" charset="0"/>
              <a:ea typeface="Meiryo UI"/>
              <a:cs typeface="Arial" panose="020B0604020202020204" pitchFamily="34" charset="0"/>
            </a:endParaRPr>
          </a:p>
          <a:p>
            <a:pPr algn="ctr">
              <a:defRPr lang="ja-JP" altLang="en-US"/>
            </a:pPr>
            <a:r>
              <a:rPr lang="en-US" altLang="ja-JP" sz="1200" dirty="0" err="1">
                <a:solidFill>
                  <a:schemeClr val="tx1"/>
                </a:solidFill>
                <a:latin typeface="Arial" panose="020B0604020202020204" pitchFamily="34" charset="0"/>
                <a:ea typeface="Meiryo UI"/>
                <a:cs typeface="Arial" panose="020B0604020202020204" pitchFamily="34" charset="0"/>
              </a:rPr>
              <a:t>Ngày</a:t>
            </a:r>
            <a:r>
              <a:rPr lang="en-US" altLang="ja-JP" sz="1200" dirty="0">
                <a:solidFill>
                  <a:schemeClr val="tx1"/>
                </a:solidFill>
                <a:latin typeface="Arial" panose="020B0604020202020204" pitchFamily="34" charset="0"/>
                <a:ea typeface="Meiryo UI"/>
                <a:cs typeface="Arial" panose="020B0604020202020204" pitchFamily="34" charset="0"/>
              </a:rPr>
              <a:t> 10 </a:t>
            </a:r>
            <a:r>
              <a:rPr lang="en-US" altLang="ja-JP" sz="1200" dirty="0" err="1">
                <a:solidFill>
                  <a:schemeClr val="tx1"/>
                </a:solidFill>
                <a:latin typeface="Arial" panose="020B0604020202020204" pitchFamily="34" charset="0"/>
                <a:ea typeface="Meiryo UI"/>
                <a:cs typeface="Arial" panose="020B0604020202020204" pitchFamily="34" charset="0"/>
              </a:rPr>
              <a:t>tháng</a:t>
            </a:r>
            <a:r>
              <a:rPr lang="en-US" altLang="ja-JP" sz="1200" dirty="0">
                <a:solidFill>
                  <a:schemeClr val="tx1"/>
                </a:solidFill>
                <a:latin typeface="Arial" panose="020B0604020202020204" pitchFamily="34" charset="0"/>
                <a:ea typeface="Meiryo UI"/>
                <a:cs typeface="Arial" panose="020B0604020202020204" pitchFamily="34" charset="0"/>
              </a:rPr>
              <a:t> 12 </a:t>
            </a:r>
            <a:r>
              <a:rPr lang="en-US" altLang="ja-JP" sz="1200" dirty="0" err="1">
                <a:solidFill>
                  <a:schemeClr val="tx1"/>
                </a:solidFill>
                <a:latin typeface="Arial" panose="020B0604020202020204" pitchFamily="34" charset="0"/>
                <a:ea typeface="Meiryo UI"/>
                <a:cs typeface="Arial" panose="020B0604020202020204" pitchFamily="34" charset="0"/>
              </a:rPr>
              <a:t>năm</a:t>
            </a:r>
            <a:r>
              <a:rPr lang="en-US" altLang="ja-JP" sz="1200" dirty="0">
                <a:solidFill>
                  <a:schemeClr val="tx1"/>
                </a:solidFill>
                <a:latin typeface="Arial" panose="020B0604020202020204" pitchFamily="34" charset="0"/>
                <a:ea typeface="Meiryo UI"/>
                <a:cs typeface="Arial" panose="020B0604020202020204" pitchFamily="34" charset="0"/>
              </a:rPr>
              <a:t> 2020 (</a:t>
            </a:r>
            <a:r>
              <a:rPr lang="en-US" altLang="ja-JP" sz="1200" dirty="0" err="1">
                <a:solidFill>
                  <a:schemeClr val="tx1"/>
                </a:solidFill>
                <a:latin typeface="Arial" panose="020B0604020202020204" pitchFamily="34" charset="0"/>
                <a:ea typeface="Meiryo UI"/>
                <a:cs typeface="Arial" panose="020B0604020202020204" pitchFamily="34" charset="0"/>
              </a:rPr>
              <a:t>Thứ</a:t>
            </a:r>
            <a:r>
              <a:rPr lang="en-US" altLang="ja-JP" sz="1200" dirty="0">
                <a:solidFill>
                  <a:schemeClr val="tx1"/>
                </a:solidFill>
                <a:latin typeface="Arial" panose="020B0604020202020204" pitchFamily="34" charset="0"/>
                <a:ea typeface="Meiryo UI"/>
                <a:cs typeface="Arial" panose="020B0604020202020204" pitchFamily="34" charset="0"/>
              </a:rPr>
              <a:t> 5), </a:t>
            </a:r>
            <a:r>
              <a:rPr lang="en-US" altLang="ja-JP" sz="1200" dirty="0" err="1">
                <a:solidFill>
                  <a:schemeClr val="tx1"/>
                </a:solidFill>
                <a:latin typeface="Arial" panose="020B0604020202020204" pitchFamily="34" charset="0"/>
                <a:ea typeface="Meiryo UI"/>
                <a:cs typeface="Arial" panose="020B0604020202020204" pitchFamily="34" charset="0"/>
              </a:rPr>
              <a:t>Thành</a:t>
            </a:r>
            <a:r>
              <a:rPr lang="en-US" altLang="ja-JP" sz="1200" dirty="0">
                <a:solidFill>
                  <a:schemeClr val="tx1"/>
                </a:solidFill>
                <a:latin typeface="Arial" panose="020B0604020202020204" pitchFamily="34" charset="0"/>
                <a:ea typeface="Meiryo UI"/>
                <a:cs typeface="Arial" panose="020B0604020202020204" pitchFamily="34" charset="0"/>
              </a:rPr>
              <a:t> </a:t>
            </a:r>
            <a:r>
              <a:rPr lang="en-US" altLang="ja-JP" sz="1200" dirty="0" err="1">
                <a:solidFill>
                  <a:schemeClr val="tx1"/>
                </a:solidFill>
                <a:latin typeface="Arial" panose="020B0604020202020204" pitchFamily="34" charset="0"/>
                <a:ea typeface="Meiryo UI"/>
                <a:cs typeface="Arial" panose="020B0604020202020204" pitchFamily="34" charset="0"/>
              </a:rPr>
              <a:t>phố</a:t>
            </a:r>
            <a:r>
              <a:rPr lang="en-US" altLang="ja-JP" sz="1200" dirty="0">
                <a:solidFill>
                  <a:schemeClr val="tx1"/>
                </a:solidFill>
                <a:latin typeface="Arial" panose="020B0604020202020204" pitchFamily="34" charset="0"/>
                <a:ea typeface="Meiryo UI"/>
                <a:cs typeface="Arial" panose="020B0604020202020204" pitchFamily="34" charset="0"/>
              </a:rPr>
              <a:t> </a:t>
            </a:r>
            <a:r>
              <a:rPr lang="en-US" altLang="ja-JP" sz="1200" dirty="0" err="1">
                <a:solidFill>
                  <a:schemeClr val="tx1"/>
                </a:solidFill>
                <a:latin typeface="Arial" panose="020B0604020202020204" pitchFamily="34" charset="0"/>
                <a:ea typeface="Meiryo UI"/>
                <a:cs typeface="Arial" panose="020B0604020202020204" pitchFamily="34" charset="0"/>
              </a:rPr>
              <a:t>Nankoku</a:t>
            </a:r>
            <a:endParaRPr lang="ja-JP" altLang="en-US" sz="1200" dirty="0">
              <a:solidFill>
                <a:schemeClr val="tx1"/>
              </a:solidFill>
              <a:latin typeface="Arial" panose="020B0604020202020204" pitchFamily="34" charset="0"/>
              <a:ea typeface="Meiryo UI"/>
              <a:cs typeface="Arial" panose="020B0604020202020204" pitchFamily="34" charset="0"/>
            </a:endParaRPr>
          </a:p>
          <a:p>
            <a:pPr algn="ctr">
              <a:defRPr lang="ja-JP" altLang="en-US"/>
            </a:pPr>
            <a:r>
              <a:rPr lang="en-US" altLang="ja-JP" sz="1600" b="1" dirty="0" err="1">
                <a:solidFill>
                  <a:schemeClr val="tx1"/>
                </a:solidFill>
                <a:effectLst>
                  <a:outerShdw blurRad="38100" dist="38100" dir="2700000" algn="tl">
                    <a:srgbClr val="000000">
                      <a:alpha val="43137"/>
                    </a:srgbClr>
                  </a:outerShdw>
                </a:effectLst>
                <a:latin typeface="Arial" panose="020B0604020202020204" pitchFamily="34" charset="0"/>
                <a:ea typeface="Meiryo UI"/>
                <a:cs typeface="Arial" panose="020B0604020202020204" pitchFamily="34" charset="0"/>
              </a:rPr>
              <a:t>Mẫu</a:t>
            </a:r>
            <a:r>
              <a:rPr lang="en-US" altLang="ja-JP" sz="1600" b="1" dirty="0">
                <a:solidFill>
                  <a:schemeClr val="tx1"/>
                </a:solidFill>
                <a:effectLst>
                  <a:outerShdw blurRad="38100" dist="38100" dir="2700000" algn="tl">
                    <a:srgbClr val="000000">
                      <a:alpha val="43137"/>
                    </a:srgbClr>
                  </a:outerShdw>
                </a:effectLst>
                <a:latin typeface="Arial" panose="020B0604020202020204" pitchFamily="34" charset="0"/>
                <a:ea typeface="Meiryo UI"/>
                <a:cs typeface="Arial" panose="020B0604020202020204" pitchFamily="34" charset="0"/>
              </a:rPr>
              <a:t> </a:t>
            </a:r>
            <a:r>
              <a:rPr lang="en-US" altLang="ja-JP" sz="1600" b="1" dirty="0" err="1">
                <a:solidFill>
                  <a:schemeClr val="tx1"/>
                </a:solidFill>
                <a:effectLst>
                  <a:outerShdw blurRad="38100" dist="38100" dir="2700000" algn="tl">
                    <a:srgbClr val="000000">
                      <a:alpha val="43137"/>
                    </a:srgbClr>
                  </a:outerShdw>
                </a:effectLst>
                <a:latin typeface="Arial" panose="020B0604020202020204" pitchFamily="34" charset="0"/>
                <a:ea typeface="Meiryo UI"/>
                <a:cs typeface="Arial" panose="020B0604020202020204" pitchFamily="34" charset="0"/>
              </a:rPr>
              <a:t>đăng</a:t>
            </a:r>
            <a:r>
              <a:rPr lang="en-US" altLang="ja-JP" sz="1600" b="1" dirty="0">
                <a:solidFill>
                  <a:schemeClr val="tx1"/>
                </a:solidFill>
                <a:effectLst>
                  <a:outerShdw blurRad="38100" dist="38100" dir="2700000" algn="tl">
                    <a:srgbClr val="000000">
                      <a:alpha val="43137"/>
                    </a:srgbClr>
                  </a:outerShdw>
                </a:effectLst>
                <a:latin typeface="Arial" panose="020B0604020202020204" pitchFamily="34" charset="0"/>
                <a:ea typeface="Meiryo UI"/>
                <a:cs typeface="Arial" panose="020B0604020202020204" pitchFamily="34" charset="0"/>
              </a:rPr>
              <a:t> </a:t>
            </a:r>
            <a:r>
              <a:rPr lang="en-US" altLang="ja-JP" sz="1600" b="1" dirty="0" err="1">
                <a:solidFill>
                  <a:schemeClr val="tx1"/>
                </a:solidFill>
                <a:effectLst>
                  <a:outerShdw blurRad="38100" dist="38100" dir="2700000" algn="tl">
                    <a:srgbClr val="000000">
                      <a:alpha val="43137"/>
                    </a:srgbClr>
                  </a:outerShdw>
                </a:effectLst>
                <a:latin typeface="Arial" panose="020B0604020202020204" pitchFamily="34" charset="0"/>
                <a:ea typeface="Meiryo UI"/>
                <a:cs typeface="Arial" panose="020B0604020202020204" pitchFamily="34" charset="0"/>
              </a:rPr>
              <a:t>ký</a:t>
            </a:r>
            <a:r>
              <a:rPr lang="en-US" altLang="ja-JP" sz="1600" b="1" dirty="0">
                <a:solidFill>
                  <a:schemeClr val="tx1"/>
                </a:solidFill>
                <a:effectLst>
                  <a:outerShdw blurRad="38100" dist="38100" dir="2700000" algn="tl">
                    <a:srgbClr val="000000">
                      <a:alpha val="43137"/>
                    </a:srgbClr>
                  </a:outerShdw>
                </a:effectLst>
                <a:latin typeface="Arial" panose="020B0604020202020204" pitchFamily="34" charset="0"/>
                <a:ea typeface="Meiryo UI"/>
                <a:cs typeface="Arial" panose="020B0604020202020204" pitchFamily="34" charset="0"/>
              </a:rPr>
              <a:t> </a:t>
            </a:r>
            <a:r>
              <a:rPr lang="en-US" altLang="ja-JP" sz="1600" b="1" dirty="0" err="1">
                <a:solidFill>
                  <a:schemeClr val="tx1"/>
                </a:solidFill>
                <a:effectLst>
                  <a:outerShdw blurRad="38100" dist="38100" dir="2700000" algn="tl">
                    <a:srgbClr val="000000">
                      <a:alpha val="43137"/>
                    </a:srgbClr>
                  </a:outerShdw>
                </a:effectLst>
                <a:latin typeface="Arial" panose="020B0604020202020204" pitchFamily="34" charset="0"/>
                <a:ea typeface="Meiryo UI"/>
                <a:cs typeface="Arial" panose="020B0604020202020204" pitchFamily="34" charset="0"/>
              </a:rPr>
              <a:t>tham</a:t>
            </a:r>
            <a:r>
              <a:rPr lang="en-US" altLang="ja-JP" sz="1600" b="1" dirty="0">
                <a:solidFill>
                  <a:schemeClr val="tx1"/>
                </a:solidFill>
                <a:effectLst>
                  <a:outerShdw blurRad="38100" dist="38100" dir="2700000" algn="tl">
                    <a:srgbClr val="000000">
                      <a:alpha val="43137"/>
                    </a:srgbClr>
                  </a:outerShdw>
                </a:effectLst>
                <a:latin typeface="Arial" panose="020B0604020202020204" pitchFamily="34" charset="0"/>
                <a:ea typeface="Meiryo UI"/>
                <a:cs typeface="Arial" panose="020B0604020202020204" pitchFamily="34" charset="0"/>
              </a:rPr>
              <a:t> </a:t>
            </a:r>
            <a:r>
              <a:rPr lang="en-US" altLang="ja-JP" sz="1600" b="1" dirty="0" err="1">
                <a:solidFill>
                  <a:schemeClr val="tx1"/>
                </a:solidFill>
                <a:effectLst>
                  <a:outerShdw blurRad="38100" dist="38100" dir="2700000" algn="tl">
                    <a:srgbClr val="000000">
                      <a:alpha val="43137"/>
                    </a:srgbClr>
                  </a:outerShdw>
                </a:effectLst>
                <a:latin typeface="Arial" panose="020B0604020202020204" pitchFamily="34" charset="0"/>
                <a:ea typeface="Meiryo UI"/>
                <a:cs typeface="Arial" panose="020B0604020202020204" pitchFamily="34" charset="0"/>
              </a:rPr>
              <a:t>gia</a:t>
            </a:r>
            <a:endParaRPr lang="ja-JP" altLang="en-US" sz="1600" b="1" dirty="0">
              <a:solidFill>
                <a:schemeClr val="tx1"/>
              </a:solidFill>
              <a:effectLst>
                <a:outerShdw blurRad="38100" dist="38100" dir="2700000" algn="tl">
                  <a:srgbClr val="000000">
                    <a:alpha val="43137"/>
                  </a:srgbClr>
                </a:outerShdw>
              </a:effectLst>
              <a:latin typeface="Arial" panose="020B0604020202020204" pitchFamily="34" charset="0"/>
              <a:ea typeface="Meiryo UI"/>
              <a:cs typeface="Arial" panose="020B0604020202020204" pitchFamily="34" charset="0"/>
            </a:endParaRPr>
          </a:p>
        </p:txBody>
      </p:sp>
      <p:sp>
        <p:nvSpPr>
          <p:cNvPr id="1133" name="四角形 49"/>
          <p:cNvSpPr/>
          <p:nvPr/>
        </p:nvSpPr>
        <p:spPr>
          <a:xfrm>
            <a:off x="85601" y="7110744"/>
            <a:ext cx="3407594" cy="359112"/>
          </a:xfrm>
          <a:prstGeom prst="rect">
            <a:avLst/>
          </a:prstGeom>
          <a:noFill/>
          <a:ln w="12700" cap="flat" cmpd="sng" algn="ctr">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r>
              <a:rPr lang="ja-JP" altLang="en-US" sz="1100" dirty="0">
                <a:solidFill>
                  <a:schemeClr val="tx1"/>
                </a:solidFill>
                <a:latin typeface="Meiryo UI"/>
                <a:ea typeface="Meiryo UI"/>
              </a:rPr>
              <a:t>＜</a:t>
            </a:r>
            <a:r>
              <a:rPr lang="vi-VN" altLang="ja-JP" sz="1100" dirty="0">
                <a:solidFill>
                  <a:schemeClr val="tx1"/>
                </a:solidFill>
                <a:ea typeface="Meiryo UI"/>
              </a:rPr>
              <a:t>Đối với người làm kinh doanh, đoàn thể…</a:t>
            </a:r>
            <a:r>
              <a:rPr lang="ja-JP" altLang="en-US" sz="1100" dirty="0">
                <a:solidFill>
                  <a:schemeClr val="tx1"/>
                </a:solidFill>
                <a:latin typeface="Meiryo UI"/>
                <a:ea typeface="Meiryo UI"/>
              </a:rPr>
              <a:t>＞</a:t>
            </a:r>
          </a:p>
        </p:txBody>
      </p:sp>
      <p:graphicFrame>
        <p:nvGraphicFramePr>
          <p:cNvPr id="1134" name="四角形 50"/>
          <p:cNvGraphicFramePr>
            <a:graphicFrameLocks noGrp="1"/>
          </p:cNvGraphicFramePr>
          <p:nvPr>
            <p:extLst>
              <p:ext uri="{D42A27DB-BD31-4B8C-83A1-F6EECF244321}">
                <p14:modId xmlns:p14="http://schemas.microsoft.com/office/powerpoint/2010/main" val="2995019448"/>
              </p:ext>
            </p:extLst>
          </p:nvPr>
        </p:nvGraphicFramePr>
        <p:xfrm>
          <a:off x="4412503" y="1678141"/>
          <a:ext cx="2219917" cy="2623425"/>
        </p:xfrm>
        <a:graphic>
          <a:graphicData uri="http://schemas.openxmlformats.org/drawingml/2006/table">
            <a:tbl>
              <a:tblPr firstRow="1" bandRow="1">
                <a:tableStyleId>{5940675A-B579-460E-94D1-54222C63F5DA}</a:tableStyleId>
              </a:tblPr>
              <a:tblGrid>
                <a:gridCol w="518813">
                  <a:extLst>
                    <a:ext uri="{9D8B030D-6E8A-4147-A177-3AD203B41FA5}">
                      <a16:colId xmlns:a16="http://schemas.microsoft.com/office/drawing/2014/main" val="20000"/>
                    </a:ext>
                  </a:extLst>
                </a:gridCol>
                <a:gridCol w="1701104">
                  <a:extLst>
                    <a:ext uri="{9D8B030D-6E8A-4147-A177-3AD203B41FA5}">
                      <a16:colId xmlns:a16="http://schemas.microsoft.com/office/drawing/2014/main" val="20001"/>
                    </a:ext>
                  </a:extLst>
                </a:gridCol>
              </a:tblGrid>
              <a:tr h="499702">
                <a:tc gridSpan="2">
                  <a:txBody>
                    <a:bodyPr/>
                    <a:lstStyle/>
                    <a:p>
                      <a:r>
                        <a:rPr kumimoji="1" lang="en-US" altLang="ja-JP" sz="1200" dirty="0">
                          <a:latin typeface="Arial" panose="020B0604020202020204" pitchFamily="34" charset="0"/>
                          <a:ea typeface="Meiryo UI"/>
                          <a:cs typeface="Arial" panose="020B0604020202020204" pitchFamily="34" charset="0"/>
                        </a:rPr>
                        <a:t>Xin </a:t>
                      </a:r>
                      <a:r>
                        <a:rPr kumimoji="1" lang="en-US" altLang="ja-JP" sz="1200" dirty="0" err="1">
                          <a:latin typeface="Arial" panose="020B0604020202020204" pitchFamily="34" charset="0"/>
                          <a:ea typeface="Meiryo UI"/>
                          <a:cs typeface="Arial" panose="020B0604020202020204" pitchFamily="34" charset="0"/>
                        </a:rPr>
                        <a:t>hãy</a:t>
                      </a:r>
                      <a:r>
                        <a:rPr kumimoji="1" lang="en-US" altLang="ja-JP" sz="1200" dirty="0">
                          <a:latin typeface="Arial" panose="020B0604020202020204" pitchFamily="34" charset="0"/>
                          <a:ea typeface="Meiryo UI"/>
                          <a:cs typeface="Arial" panose="020B0604020202020204" pitchFamily="34" charset="0"/>
                        </a:rPr>
                        <a:t> </a:t>
                      </a:r>
                      <a:r>
                        <a:rPr kumimoji="1" lang="en-US" altLang="ja-JP" sz="1200" dirty="0" err="1">
                          <a:latin typeface="Arial" panose="020B0604020202020204" pitchFamily="34" charset="0"/>
                          <a:ea typeface="Meiryo UI"/>
                          <a:cs typeface="Arial" panose="020B0604020202020204" pitchFamily="34" charset="0"/>
                        </a:rPr>
                        <a:t>điền</a:t>
                      </a:r>
                      <a:r>
                        <a:rPr kumimoji="1" lang="en-US" altLang="ja-JP" sz="1200" dirty="0">
                          <a:latin typeface="Arial" panose="020B0604020202020204" pitchFamily="34" charset="0"/>
                          <a:ea typeface="Meiryo UI"/>
                          <a:cs typeface="Arial" panose="020B0604020202020204" pitchFamily="34" charset="0"/>
                        </a:rPr>
                        <a:t> </a:t>
                      </a:r>
                      <a:r>
                        <a:rPr kumimoji="1" lang="en-US" altLang="ja-JP" sz="1200" dirty="0" err="1">
                          <a:latin typeface="Arial" panose="020B0604020202020204" pitchFamily="34" charset="0"/>
                          <a:ea typeface="Meiryo UI"/>
                          <a:cs typeface="Arial" panose="020B0604020202020204" pitchFamily="34" charset="0"/>
                        </a:rPr>
                        <a:t>dấu</a:t>
                      </a:r>
                      <a:r>
                        <a:rPr kumimoji="1" lang="en-US" altLang="ja-JP" sz="1200" dirty="0">
                          <a:latin typeface="Arial" panose="020B0604020202020204" pitchFamily="34" charset="0"/>
                          <a:ea typeface="Meiryo UI"/>
                          <a:cs typeface="Arial" panose="020B0604020202020204" pitchFamily="34" charset="0"/>
                        </a:rPr>
                        <a:t> </a:t>
                      </a:r>
                      <a:r>
                        <a:rPr kumimoji="1" lang="en-US" altLang="ja-JP" sz="1200" dirty="0" err="1">
                          <a:latin typeface="Arial" panose="020B0604020202020204" pitchFamily="34" charset="0"/>
                          <a:ea typeface="Meiryo UI"/>
                          <a:cs typeface="Arial" panose="020B0604020202020204" pitchFamily="34" charset="0"/>
                        </a:rPr>
                        <a:t>tròn</a:t>
                      </a:r>
                      <a:r>
                        <a:rPr kumimoji="1" lang="en-US" altLang="ja-JP" sz="1200" dirty="0">
                          <a:latin typeface="Arial" panose="020B0604020202020204" pitchFamily="34" charset="0"/>
                          <a:ea typeface="Meiryo UI"/>
                          <a:cs typeface="Arial" panose="020B0604020202020204" pitchFamily="34" charset="0"/>
                        </a:rPr>
                        <a:t> (</a:t>
                      </a:r>
                      <a:r>
                        <a:rPr kumimoji="1" lang="ja-JP" altLang="en-US" sz="1200" dirty="0">
                          <a:latin typeface="Arial" panose="020B0604020202020204" pitchFamily="34" charset="0"/>
                          <a:ea typeface="Meiryo UI"/>
                          <a:cs typeface="Arial" panose="020B0604020202020204" pitchFamily="34" charset="0"/>
                        </a:rPr>
                        <a:t>〇</a:t>
                      </a:r>
                      <a:r>
                        <a:rPr kumimoji="1" lang="en-US" altLang="ja-JP" sz="1200" dirty="0">
                          <a:latin typeface="Arial" panose="020B0604020202020204" pitchFamily="34" charset="0"/>
                          <a:ea typeface="Meiryo UI"/>
                          <a:cs typeface="Arial" panose="020B0604020202020204" pitchFamily="34" charset="0"/>
                        </a:rPr>
                        <a:t>) </a:t>
                      </a:r>
                      <a:r>
                        <a:rPr kumimoji="1" lang="en-US" altLang="ja-JP" sz="1200" dirty="0" err="1">
                          <a:latin typeface="Arial" panose="020B0604020202020204" pitchFamily="34" charset="0"/>
                          <a:ea typeface="Meiryo UI"/>
                          <a:cs typeface="Arial" panose="020B0604020202020204" pitchFamily="34" charset="0"/>
                        </a:rPr>
                        <a:t>vào</a:t>
                      </a:r>
                      <a:r>
                        <a:rPr kumimoji="1" lang="en-US" altLang="ja-JP" sz="1200" dirty="0">
                          <a:latin typeface="Arial" panose="020B0604020202020204" pitchFamily="34" charset="0"/>
                          <a:ea typeface="Meiryo UI"/>
                          <a:cs typeface="Arial" panose="020B0604020202020204" pitchFamily="34" charset="0"/>
                        </a:rPr>
                        <a:t> </a:t>
                      </a:r>
                      <a:r>
                        <a:rPr kumimoji="1" lang="en-US" altLang="ja-JP" sz="1200" dirty="0" err="1">
                          <a:latin typeface="Arial" panose="020B0604020202020204" pitchFamily="34" charset="0"/>
                          <a:ea typeface="Meiryo UI"/>
                          <a:cs typeface="Arial" panose="020B0604020202020204" pitchFamily="34" charset="0"/>
                        </a:rPr>
                        <a:t>múi</a:t>
                      </a:r>
                      <a:r>
                        <a:rPr kumimoji="1" lang="en-US" altLang="ja-JP" sz="1200" dirty="0">
                          <a:latin typeface="Arial" panose="020B0604020202020204" pitchFamily="34" charset="0"/>
                          <a:ea typeface="Meiryo UI"/>
                          <a:cs typeface="Arial" panose="020B0604020202020204" pitchFamily="34" charset="0"/>
                        </a:rPr>
                        <a:t> </a:t>
                      </a:r>
                      <a:r>
                        <a:rPr kumimoji="1" lang="en-US" altLang="ja-JP" sz="1200" dirty="0" err="1">
                          <a:latin typeface="Arial" panose="020B0604020202020204" pitchFamily="34" charset="0"/>
                          <a:ea typeface="Meiryo UI"/>
                          <a:cs typeface="Arial" panose="020B0604020202020204" pitchFamily="34" charset="0"/>
                        </a:rPr>
                        <a:t>giờ</a:t>
                      </a:r>
                      <a:r>
                        <a:rPr kumimoji="1" lang="en-US" altLang="ja-JP" sz="1200" dirty="0">
                          <a:latin typeface="Arial" panose="020B0604020202020204" pitchFamily="34" charset="0"/>
                          <a:ea typeface="Meiryo UI"/>
                          <a:cs typeface="Arial" panose="020B0604020202020204" pitchFamily="34" charset="0"/>
                        </a:rPr>
                        <a:t> </a:t>
                      </a:r>
                      <a:r>
                        <a:rPr kumimoji="1" lang="en-US" altLang="ja-JP" sz="1200" dirty="0" err="1">
                          <a:latin typeface="Arial" panose="020B0604020202020204" pitchFamily="34" charset="0"/>
                          <a:ea typeface="Meiryo UI"/>
                          <a:cs typeface="Arial" panose="020B0604020202020204" pitchFamily="34" charset="0"/>
                        </a:rPr>
                        <a:t>mong</a:t>
                      </a:r>
                      <a:r>
                        <a:rPr kumimoji="1" lang="en-US" altLang="ja-JP" sz="1200" dirty="0">
                          <a:latin typeface="Arial" panose="020B0604020202020204" pitchFamily="34" charset="0"/>
                          <a:ea typeface="Meiryo UI"/>
                          <a:cs typeface="Arial" panose="020B0604020202020204" pitchFamily="34" charset="0"/>
                        </a:rPr>
                        <a:t> </a:t>
                      </a:r>
                      <a:r>
                        <a:rPr kumimoji="1" lang="en-US" altLang="ja-JP" sz="1200" dirty="0" err="1">
                          <a:latin typeface="Arial" panose="020B0604020202020204" pitchFamily="34" charset="0"/>
                          <a:ea typeface="Meiryo UI"/>
                          <a:cs typeface="Arial" panose="020B0604020202020204" pitchFamily="34" charset="0"/>
                        </a:rPr>
                        <a:t>muốn</a:t>
                      </a:r>
                      <a:r>
                        <a:rPr kumimoji="1" lang="en-US" altLang="ja-JP" sz="1200" dirty="0">
                          <a:latin typeface="Arial" panose="020B0604020202020204" pitchFamily="34" charset="0"/>
                          <a:ea typeface="Meiryo UI"/>
                          <a:cs typeface="Arial" panose="020B0604020202020204" pitchFamily="34" charset="0"/>
                        </a:rPr>
                        <a:t>.</a:t>
                      </a:r>
                      <a:endParaRPr kumimoji="1" lang="ja-JP" altLang="en-US" sz="1200" dirty="0">
                        <a:latin typeface="Arial" panose="020B0604020202020204" pitchFamily="34" charset="0"/>
                        <a:ea typeface="Meiryo UI"/>
                        <a:cs typeface="Arial" panose="020B0604020202020204" pitchFamily="34" charset="0"/>
                      </a:endParaRPr>
                    </a:p>
                  </a:txBody>
                  <a:tcPr anchor="ctr"/>
                </a:tc>
                <a:tc hMerge="1">
                  <a:txBody>
                    <a:bodyPr/>
                    <a:lstStyle/>
                    <a:p>
                      <a:pPr algn="ctr"/>
                      <a:endParaRPr kumimoji="1" lang="ja-JP" altLang="en-US" sz="1100" dirty="0">
                        <a:latin typeface="Meiryo UI"/>
                        <a:ea typeface="Meiryo UI"/>
                      </a:endParaRPr>
                    </a:p>
                  </a:txBody>
                  <a:tcPr/>
                </a:tc>
                <a:extLst>
                  <a:ext uri="{0D108BD9-81ED-4DB2-BD59-A6C34878D82A}">
                    <a16:rowId xmlns:a16="http://schemas.microsoft.com/office/drawing/2014/main" val="10000"/>
                  </a:ext>
                </a:extLst>
              </a:tr>
              <a:tr h="303389">
                <a:tc>
                  <a:txBody>
                    <a:bodyPr/>
                    <a:lstStyle/>
                    <a:p>
                      <a:endParaRPr kumimoji="1" lang="ja-JP" altLang="en-US" sz="1200" dirty="0">
                        <a:latin typeface="Meiryo UI"/>
                        <a:ea typeface="Meiryo UI"/>
                      </a:endParaRPr>
                    </a:p>
                  </a:txBody>
                  <a:tcPr anchor="ctr"/>
                </a:tc>
                <a:tc>
                  <a:txBody>
                    <a:bodyPr/>
                    <a:lstStyle/>
                    <a:p>
                      <a:pPr algn="ctr"/>
                      <a:r>
                        <a:rPr kumimoji="1" lang="ja-JP" altLang="en-US" sz="1200" dirty="0">
                          <a:latin typeface="Meiryo UI"/>
                          <a:ea typeface="Meiryo UI"/>
                        </a:rPr>
                        <a:t>10:00～10:</a:t>
                      </a:r>
                      <a:r>
                        <a:rPr kumimoji="1" lang="en-US" altLang="ja-JP" sz="1200" dirty="0">
                          <a:latin typeface="Meiryo UI"/>
                          <a:ea typeface="Meiryo UI"/>
                        </a:rPr>
                        <a:t>4</a:t>
                      </a:r>
                      <a:r>
                        <a:rPr kumimoji="1" lang="ja-JP" altLang="en-US" sz="1200" dirty="0">
                          <a:latin typeface="Meiryo UI"/>
                          <a:ea typeface="Meiryo UI"/>
                        </a:rPr>
                        <a:t>0</a:t>
                      </a:r>
                    </a:p>
                  </a:txBody>
                  <a:tcPr anchor="ctr"/>
                </a:tc>
                <a:extLst>
                  <a:ext uri="{0D108BD9-81ED-4DB2-BD59-A6C34878D82A}">
                    <a16:rowId xmlns:a16="http://schemas.microsoft.com/office/drawing/2014/main" val="10001"/>
                  </a:ext>
                </a:extLst>
              </a:tr>
              <a:tr h="303389">
                <a:tc>
                  <a:txBody>
                    <a:bodyPr/>
                    <a:lstStyle/>
                    <a:p>
                      <a:endParaRPr kumimoji="1" lang="ja-JP" altLang="en-US" sz="1200" dirty="0">
                        <a:latin typeface="Meiryo UI"/>
                        <a:ea typeface="Meiryo UI"/>
                      </a:endParaRPr>
                    </a:p>
                  </a:txBody>
                  <a:tcPr anchor="ctr"/>
                </a:tc>
                <a:tc>
                  <a:txBody>
                    <a:bodyPr/>
                    <a:lstStyle/>
                    <a:p>
                      <a:pPr algn="ctr"/>
                      <a:r>
                        <a:rPr kumimoji="1" lang="ja-JP" altLang="en-US" sz="1200" dirty="0">
                          <a:latin typeface="Meiryo UI"/>
                          <a:ea typeface="Meiryo UI"/>
                        </a:rPr>
                        <a:t>10:</a:t>
                      </a:r>
                      <a:r>
                        <a:rPr kumimoji="1" lang="en-US" altLang="ja-JP" sz="1200" dirty="0">
                          <a:latin typeface="Meiryo UI"/>
                          <a:ea typeface="Meiryo UI"/>
                        </a:rPr>
                        <a:t>5</a:t>
                      </a:r>
                      <a:r>
                        <a:rPr kumimoji="1" lang="ja-JP" altLang="en-US" sz="1200" dirty="0">
                          <a:latin typeface="Meiryo UI"/>
                          <a:ea typeface="Meiryo UI"/>
                        </a:rPr>
                        <a:t>0～11:</a:t>
                      </a:r>
                      <a:r>
                        <a:rPr kumimoji="1" lang="en-US" altLang="ja-JP" sz="1200" dirty="0">
                          <a:latin typeface="Meiryo UI"/>
                          <a:ea typeface="Meiryo UI"/>
                        </a:rPr>
                        <a:t>3</a:t>
                      </a:r>
                      <a:r>
                        <a:rPr kumimoji="1" lang="ja-JP" altLang="en-US" sz="1200" dirty="0">
                          <a:latin typeface="Meiryo UI"/>
                          <a:ea typeface="Meiryo UI"/>
                        </a:rPr>
                        <a:t>0</a:t>
                      </a:r>
                    </a:p>
                  </a:txBody>
                  <a:tcPr anchor="ctr"/>
                </a:tc>
                <a:extLst>
                  <a:ext uri="{0D108BD9-81ED-4DB2-BD59-A6C34878D82A}">
                    <a16:rowId xmlns:a16="http://schemas.microsoft.com/office/drawing/2014/main" val="10002"/>
                  </a:ext>
                </a:extLst>
              </a:tr>
              <a:tr h="303389">
                <a:tc>
                  <a:txBody>
                    <a:bodyPr/>
                    <a:lstStyle/>
                    <a:p>
                      <a:endParaRPr kumimoji="1" lang="ja-JP" altLang="en-US" sz="1200" dirty="0">
                        <a:latin typeface="Meiryo UI"/>
                        <a:ea typeface="Meiryo UI"/>
                      </a:endParaRPr>
                    </a:p>
                  </a:txBody>
                  <a:tcPr anchor="ctr"/>
                </a:tc>
                <a:tc>
                  <a:txBody>
                    <a:bodyPr/>
                    <a:lstStyle/>
                    <a:p>
                      <a:pPr algn="ctr"/>
                      <a:r>
                        <a:rPr kumimoji="1" lang="ja-JP" altLang="en-US" sz="1200" dirty="0">
                          <a:latin typeface="Meiryo UI"/>
                          <a:ea typeface="Meiryo UI"/>
                        </a:rPr>
                        <a:t>11:</a:t>
                      </a:r>
                      <a:r>
                        <a:rPr kumimoji="1" lang="en-US" altLang="ja-JP" sz="1200" dirty="0">
                          <a:latin typeface="Meiryo UI"/>
                          <a:ea typeface="Meiryo UI"/>
                        </a:rPr>
                        <a:t>4</a:t>
                      </a:r>
                      <a:r>
                        <a:rPr kumimoji="1" lang="ja-JP" altLang="en-US" sz="1200" dirty="0">
                          <a:latin typeface="Meiryo UI"/>
                          <a:ea typeface="Meiryo UI"/>
                        </a:rPr>
                        <a:t>0～1</a:t>
                      </a:r>
                      <a:r>
                        <a:rPr kumimoji="1" lang="en-US" altLang="ja-JP" sz="1200" dirty="0">
                          <a:latin typeface="Meiryo UI"/>
                          <a:ea typeface="Meiryo UI"/>
                        </a:rPr>
                        <a:t>2</a:t>
                      </a:r>
                      <a:r>
                        <a:rPr kumimoji="1" lang="ja-JP" altLang="en-US" sz="1200" dirty="0">
                          <a:latin typeface="Meiryo UI"/>
                          <a:ea typeface="Meiryo UI"/>
                        </a:rPr>
                        <a:t>:</a:t>
                      </a:r>
                      <a:r>
                        <a:rPr kumimoji="1" lang="en-US" altLang="ja-JP" sz="1200" dirty="0">
                          <a:latin typeface="Meiryo UI"/>
                          <a:ea typeface="Meiryo UI"/>
                        </a:rPr>
                        <a:t>2</a:t>
                      </a:r>
                      <a:r>
                        <a:rPr kumimoji="1" lang="ja-JP" altLang="en-US" sz="1200" dirty="0">
                          <a:latin typeface="Meiryo UI"/>
                          <a:ea typeface="Meiryo UI"/>
                        </a:rPr>
                        <a:t>0</a:t>
                      </a:r>
                    </a:p>
                  </a:txBody>
                  <a:tcPr anchor="ctr"/>
                </a:tc>
                <a:extLst>
                  <a:ext uri="{0D108BD9-81ED-4DB2-BD59-A6C34878D82A}">
                    <a16:rowId xmlns:a16="http://schemas.microsoft.com/office/drawing/2014/main" val="10003"/>
                  </a:ext>
                </a:extLst>
              </a:tr>
              <a:tr h="303389">
                <a:tc>
                  <a:txBody>
                    <a:bodyPr/>
                    <a:lstStyle/>
                    <a:p>
                      <a:endParaRPr kumimoji="1" lang="ja-JP" altLang="en-US" sz="1200" dirty="0">
                        <a:latin typeface="Meiryo UI"/>
                        <a:ea typeface="Meiryo UI"/>
                      </a:endParaRPr>
                    </a:p>
                  </a:txBody>
                  <a:tcPr anchor="ctr"/>
                </a:tc>
                <a:tc>
                  <a:txBody>
                    <a:bodyPr/>
                    <a:lstStyle/>
                    <a:p>
                      <a:pPr algn="ctr"/>
                      <a:r>
                        <a:rPr kumimoji="1" lang="ja-JP" altLang="en-US" sz="1200" dirty="0">
                          <a:latin typeface="Meiryo UI"/>
                          <a:ea typeface="Meiryo UI"/>
                        </a:rPr>
                        <a:t>13:</a:t>
                      </a:r>
                      <a:r>
                        <a:rPr kumimoji="1" lang="en-US" altLang="ja-JP" sz="1200" dirty="0">
                          <a:latin typeface="Meiryo UI"/>
                          <a:ea typeface="Meiryo UI"/>
                        </a:rPr>
                        <a:t>2</a:t>
                      </a:r>
                      <a:r>
                        <a:rPr kumimoji="1" lang="ja-JP" altLang="en-US" sz="1200" dirty="0">
                          <a:latin typeface="Meiryo UI"/>
                          <a:ea typeface="Meiryo UI"/>
                        </a:rPr>
                        <a:t>0～1</a:t>
                      </a:r>
                      <a:r>
                        <a:rPr kumimoji="1" lang="en-US" altLang="ja-JP" sz="1200" dirty="0">
                          <a:latin typeface="Meiryo UI"/>
                          <a:ea typeface="Meiryo UI"/>
                        </a:rPr>
                        <a:t>4</a:t>
                      </a:r>
                      <a:r>
                        <a:rPr kumimoji="1" lang="ja-JP" altLang="en-US" sz="1200" dirty="0">
                          <a:latin typeface="Meiryo UI"/>
                          <a:ea typeface="Meiryo UI"/>
                        </a:rPr>
                        <a:t>:</a:t>
                      </a:r>
                      <a:r>
                        <a:rPr kumimoji="1" lang="en-US" altLang="ja-JP" sz="1200" dirty="0">
                          <a:latin typeface="Meiryo UI"/>
                          <a:ea typeface="Meiryo UI"/>
                        </a:rPr>
                        <a:t>0</a:t>
                      </a:r>
                      <a:r>
                        <a:rPr kumimoji="1" lang="ja-JP" altLang="en-US" sz="1200" dirty="0">
                          <a:latin typeface="Meiryo UI"/>
                          <a:ea typeface="Meiryo UI"/>
                        </a:rPr>
                        <a:t>0</a:t>
                      </a:r>
                    </a:p>
                  </a:txBody>
                  <a:tcPr anchor="ctr"/>
                </a:tc>
                <a:extLst>
                  <a:ext uri="{0D108BD9-81ED-4DB2-BD59-A6C34878D82A}">
                    <a16:rowId xmlns:a16="http://schemas.microsoft.com/office/drawing/2014/main" val="10004"/>
                  </a:ext>
                </a:extLst>
              </a:tr>
              <a:tr h="303389">
                <a:tc>
                  <a:txBody>
                    <a:bodyPr/>
                    <a:lstStyle/>
                    <a:p>
                      <a:endParaRPr kumimoji="1" lang="ja-JP" altLang="en-US" sz="1200" dirty="0">
                        <a:latin typeface="Meiryo UI"/>
                        <a:ea typeface="Meiryo UI"/>
                      </a:endParaRPr>
                    </a:p>
                  </a:txBody>
                  <a:tcPr anchor="ctr"/>
                </a:tc>
                <a:tc>
                  <a:txBody>
                    <a:bodyPr/>
                    <a:lstStyle/>
                    <a:p>
                      <a:pPr algn="ctr"/>
                      <a:r>
                        <a:rPr kumimoji="1" lang="ja-JP" altLang="en-US" sz="1200" dirty="0">
                          <a:latin typeface="Meiryo UI"/>
                          <a:ea typeface="Meiryo UI"/>
                        </a:rPr>
                        <a:t>1</a:t>
                      </a:r>
                      <a:r>
                        <a:rPr kumimoji="1" lang="en-US" altLang="ja-JP" sz="1200" dirty="0">
                          <a:latin typeface="Meiryo UI"/>
                          <a:ea typeface="Meiryo UI"/>
                        </a:rPr>
                        <a:t>4</a:t>
                      </a:r>
                      <a:r>
                        <a:rPr kumimoji="1" lang="ja-JP" altLang="en-US" sz="1200" dirty="0">
                          <a:latin typeface="Meiryo UI"/>
                          <a:ea typeface="Meiryo UI"/>
                        </a:rPr>
                        <a:t>:</a:t>
                      </a:r>
                      <a:r>
                        <a:rPr kumimoji="1" lang="en-US" altLang="ja-JP" sz="1200" dirty="0">
                          <a:latin typeface="Meiryo UI"/>
                          <a:ea typeface="Meiryo UI"/>
                        </a:rPr>
                        <a:t>1</a:t>
                      </a:r>
                      <a:r>
                        <a:rPr kumimoji="1" lang="ja-JP" altLang="en-US" sz="1200" dirty="0">
                          <a:latin typeface="Meiryo UI"/>
                          <a:ea typeface="Meiryo UI"/>
                        </a:rPr>
                        <a:t>0～1</a:t>
                      </a:r>
                      <a:r>
                        <a:rPr kumimoji="1" lang="en-US" altLang="ja-JP" sz="1200" dirty="0">
                          <a:latin typeface="Meiryo UI"/>
                          <a:ea typeface="Meiryo UI"/>
                        </a:rPr>
                        <a:t>4:5</a:t>
                      </a:r>
                      <a:r>
                        <a:rPr kumimoji="1" lang="ja-JP" altLang="en-US" sz="1200" dirty="0">
                          <a:latin typeface="Meiryo UI"/>
                          <a:ea typeface="Meiryo UI"/>
                        </a:rPr>
                        <a:t>0</a:t>
                      </a:r>
                    </a:p>
                  </a:txBody>
                  <a:tcPr anchor="ctr"/>
                </a:tc>
                <a:extLst>
                  <a:ext uri="{0D108BD9-81ED-4DB2-BD59-A6C34878D82A}">
                    <a16:rowId xmlns:a16="http://schemas.microsoft.com/office/drawing/2014/main" val="10005"/>
                  </a:ext>
                </a:extLst>
              </a:tr>
              <a:tr h="303389">
                <a:tc>
                  <a:txBody>
                    <a:bodyPr/>
                    <a:lstStyle/>
                    <a:p>
                      <a:endParaRPr kumimoji="1" lang="ja-JP" altLang="en-US" sz="1200" dirty="0">
                        <a:latin typeface="Meiryo UI"/>
                        <a:ea typeface="Meiryo UI"/>
                      </a:endParaRPr>
                    </a:p>
                  </a:txBody>
                  <a:tcPr anchor="ctr"/>
                </a:tc>
                <a:tc>
                  <a:txBody>
                    <a:bodyPr/>
                    <a:lstStyle/>
                    <a:p>
                      <a:pPr algn="ctr"/>
                      <a:r>
                        <a:rPr kumimoji="1" lang="ja-JP" altLang="en-US" sz="1200" dirty="0">
                          <a:latin typeface="Meiryo UI"/>
                          <a:ea typeface="Meiryo UI"/>
                        </a:rPr>
                        <a:t>1</a:t>
                      </a:r>
                      <a:r>
                        <a:rPr kumimoji="1" lang="en-US" altLang="ja-JP" sz="1200" dirty="0">
                          <a:latin typeface="Meiryo UI"/>
                          <a:ea typeface="Meiryo UI"/>
                        </a:rPr>
                        <a:t>5</a:t>
                      </a:r>
                      <a:r>
                        <a:rPr kumimoji="1" lang="ja-JP" altLang="en-US" sz="1200" dirty="0">
                          <a:latin typeface="Meiryo UI"/>
                          <a:ea typeface="Meiryo UI"/>
                        </a:rPr>
                        <a:t>:</a:t>
                      </a:r>
                      <a:r>
                        <a:rPr kumimoji="1" lang="en-US" altLang="ja-JP" sz="1200" dirty="0">
                          <a:latin typeface="Meiryo UI"/>
                          <a:ea typeface="Meiryo UI"/>
                        </a:rPr>
                        <a:t>0</a:t>
                      </a:r>
                      <a:r>
                        <a:rPr kumimoji="1" lang="ja-JP" altLang="en-US" sz="1200" dirty="0">
                          <a:latin typeface="Meiryo UI"/>
                          <a:ea typeface="Meiryo UI"/>
                        </a:rPr>
                        <a:t>0～1</a:t>
                      </a:r>
                      <a:r>
                        <a:rPr kumimoji="1" lang="en-US" altLang="ja-JP" sz="1200" dirty="0">
                          <a:latin typeface="Meiryo UI"/>
                          <a:ea typeface="Meiryo UI"/>
                        </a:rPr>
                        <a:t>5</a:t>
                      </a:r>
                      <a:r>
                        <a:rPr kumimoji="1" lang="ja-JP" altLang="en-US" sz="1200" dirty="0">
                          <a:latin typeface="Meiryo UI"/>
                          <a:ea typeface="Meiryo UI"/>
                        </a:rPr>
                        <a:t>:</a:t>
                      </a:r>
                      <a:r>
                        <a:rPr kumimoji="1" lang="en-US" altLang="ja-JP" sz="1200" dirty="0">
                          <a:latin typeface="Meiryo UI"/>
                          <a:ea typeface="Meiryo UI"/>
                        </a:rPr>
                        <a:t>4</a:t>
                      </a:r>
                      <a:r>
                        <a:rPr kumimoji="1" lang="ja-JP" altLang="en-US" sz="1200" dirty="0">
                          <a:latin typeface="Meiryo UI"/>
                          <a:ea typeface="Meiryo UI"/>
                        </a:rPr>
                        <a:t>0</a:t>
                      </a:r>
                    </a:p>
                  </a:txBody>
                  <a:tcPr anchor="ctr"/>
                </a:tc>
                <a:extLst>
                  <a:ext uri="{0D108BD9-81ED-4DB2-BD59-A6C34878D82A}">
                    <a16:rowId xmlns:a16="http://schemas.microsoft.com/office/drawing/2014/main" val="10006"/>
                  </a:ext>
                </a:extLst>
              </a:tr>
              <a:tr h="303389">
                <a:tc>
                  <a:txBody>
                    <a:bodyPr/>
                    <a:lstStyle/>
                    <a:p>
                      <a:endParaRPr kumimoji="1" lang="ja-JP" altLang="en-US" sz="1200" dirty="0">
                        <a:latin typeface="Meiryo UI"/>
                        <a:ea typeface="Meiryo UI"/>
                      </a:endParaRPr>
                    </a:p>
                  </a:txBody>
                  <a:tcPr anchor="ctr"/>
                </a:tc>
                <a:tc>
                  <a:txBody>
                    <a:bodyPr/>
                    <a:lstStyle/>
                    <a:p>
                      <a:pPr algn="l"/>
                      <a:r>
                        <a:rPr kumimoji="1" lang="vi-VN" altLang="ja-JP" sz="1050" dirty="0">
                          <a:latin typeface="+mn-lt"/>
                          <a:ea typeface="Meiryo UI"/>
                        </a:rPr>
                        <a:t>Thời gian nào cũng được</a:t>
                      </a:r>
                      <a:endParaRPr kumimoji="1" lang="ja-JP" altLang="en-US" sz="1050" dirty="0">
                        <a:latin typeface="+mn-lt"/>
                        <a:ea typeface="Meiryo UI"/>
                      </a:endParaRPr>
                    </a:p>
                  </a:txBody>
                  <a:tcPr anchor="ctr"/>
                </a:tc>
                <a:extLst>
                  <a:ext uri="{0D108BD9-81ED-4DB2-BD59-A6C34878D82A}">
                    <a16:rowId xmlns:a16="http://schemas.microsoft.com/office/drawing/2014/main" val="10007"/>
                  </a:ext>
                </a:extLst>
              </a:tr>
            </a:tbl>
          </a:graphicData>
        </a:graphic>
      </p:graphicFrame>
      <p:graphicFrame>
        <p:nvGraphicFramePr>
          <p:cNvPr id="1135" name="四角形 51"/>
          <p:cNvGraphicFramePr>
            <a:graphicFrameLocks noGrp="1"/>
          </p:cNvGraphicFramePr>
          <p:nvPr>
            <p:extLst>
              <p:ext uri="{D42A27DB-BD31-4B8C-83A1-F6EECF244321}">
                <p14:modId xmlns:p14="http://schemas.microsoft.com/office/powerpoint/2010/main" val="530784560"/>
              </p:ext>
            </p:extLst>
          </p:nvPr>
        </p:nvGraphicFramePr>
        <p:xfrm>
          <a:off x="292024" y="5153893"/>
          <a:ext cx="6348689" cy="1753031"/>
        </p:xfrm>
        <a:graphic>
          <a:graphicData uri="http://schemas.openxmlformats.org/drawingml/2006/table">
            <a:tbl>
              <a:tblPr firstRow="1" bandRow="1">
                <a:tableStyleId>{5940675A-B579-460E-94D1-54222C63F5DA}</a:tableStyleId>
              </a:tblPr>
              <a:tblGrid>
                <a:gridCol w="2171705">
                  <a:extLst>
                    <a:ext uri="{9D8B030D-6E8A-4147-A177-3AD203B41FA5}">
                      <a16:colId xmlns:a16="http://schemas.microsoft.com/office/drawing/2014/main" val="20000"/>
                    </a:ext>
                  </a:extLst>
                </a:gridCol>
                <a:gridCol w="1157559">
                  <a:extLst>
                    <a:ext uri="{9D8B030D-6E8A-4147-A177-3AD203B41FA5}">
                      <a16:colId xmlns:a16="http://schemas.microsoft.com/office/drawing/2014/main" val="20001"/>
                    </a:ext>
                  </a:extLst>
                </a:gridCol>
                <a:gridCol w="3019425">
                  <a:extLst>
                    <a:ext uri="{9D8B030D-6E8A-4147-A177-3AD203B41FA5}">
                      <a16:colId xmlns:a16="http://schemas.microsoft.com/office/drawing/2014/main" val="20002"/>
                    </a:ext>
                  </a:extLst>
                </a:gridCol>
              </a:tblGrid>
              <a:tr h="337163">
                <a:tc>
                  <a:txBody>
                    <a:bodyPr/>
                    <a:lstStyle/>
                    <a:p>
                      <a:r>
                        <a:rPr kumimoji="1" lang="en-US" altLang="ja-JP" sz="1100" dirty="0" err="1">
                          <a:latin typeface="Arial" panose="020B0604020202020204" pitchFamily="34" charset="0"/>
                          <a:ea typeface="Meiryo UI"/>
                          <a:cs typeface="Arial" panose="020B0604020202020204" pitchFamily="34" charset="0"/>
                        </a:rPr>
                        <a:t>Họ</a:t>
                      </a:r>
                      <a:r>
                        <a:rPr kumimoji="1" lang="en-US" altLang="ja-JP" sz="1100" dirty="0">
                          <a:latin typeface="Arial" panose="020B0604020202020204" pitchFamily="34" charset="0"/>
                          <a:ea typeface="Meiryo UI"/>
                          <a:cs typeface="Arial" panose="020B0604020202020204" pitchFamily="34" charset="0"/>
                        </a:rPr>
                        <a:t> </a:t>
                      </a:r>
                      <a:r>
                        <a:rPr kumimoji="1" lang="en-US" altLang="ja-JP" sz="1100" dirty="0" err="1">
                          <a:latin typeface="Arial" panose="020B0604020202020204" pitchFamily="34" charset="0"/>
                          <a:ea typeface="Meiryo UI"/>
                          <a:cs typeface="Arial" panose="020B0604020202020204" pitchFamily="34" charset="0"/>
                        </a:rPr>
                        <a:t>tên</a:t>
                      </a:r>
                      <a:r>
                        <a:rPr kumimoji="1" lang="en-US" altLang="ja-JP" sz="1100" dirty="0">
                          <a:latin typeface="Arial" panose="020B0604020202020204" pitchFamily="34" charset="0"/>
                          <a:ea typeface="Meiryo UI"/>
                          <a:cs typeface="Arial" panose="020B0604020202020204" pitchFamily="34" charset="0"/>
                        </a:rPr>
                        <a:t>  </a:t>
                      </a:r>
                      <a:r>
                        <a:rPr kumimoji="1" lang="en-US" altLang="ja-JP" sz="1100" dirty="0">
                          <a:latin typeface="Meiryo UI"/>
                          <a:ea typeface="Meiryo UI"/>
                        </a:rPr>
                        <a:t>(</a:t>
                      </a:r>
                      <a:r>
                        <a:rPr kumimoji="1" lang="ja-JP" altLang="en-US" sz="1100" dirty="0">
                          <a:latin typeface="Meiryo UI"/>
                          <a:ea typeface="Meiryo UI"/>
                        </a:rPr>
                        <a:t>なまえ</a:t>
                      </a:r>
                      <a:r>
                        <a:rPr kumimoji="1" lang="en-US" altLang="ja-JP" sz="1100" dirty="0">
                          <a:latin typeface="Meiryo UI"/>
                          <a:ea typeface="Meiryo UI"/>
                        </a:rPr>
                        <a:t>)</a:t>
                      </a:r>
                      <a:endParaRPr kumimoji="1" lang="ja-JP" altLang="en-US" sz="1100" dirty="0">
                        <a:latin typeface="Meiryo UI"/>
                        <a:ea typeface="Meiryo UI"/>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endParaRPr kumimoji="1" lang="ja-JP" altLang="en-US" sz="1100" dirty="0">
                        <a:latin typeface="Meiryo UI"/>
                        <a:ea typeface="Meiryo UI"/>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sz="1100" dirty="0">
                        <a:latin typeface="Meiryo UI"/>
                        <a:ea typeface="Meiryo UI"/>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37163">
                <a:tc>
                  <a:txBody>
                    <a:bodyPr/>
                    <a:lstStyle/>
                    <a:p>
                      <a:r>
                        <a:rPr kumimoji="1" lang="en-US" altLang="ja-JP" sz="1100" dirty="0" err="1">
                          <a:latin typeface="Arial" panose="020B0604020202020204" pitchFamily="34" charset="0"/>
                          <a:ea typeface="Meiryo UI"/>
                          <a:cs typeface="Arial" panose="020B0604020202020204" pitchFamily="34" charset="0"/>
                        </a:rPr>
                        <a:t>Địa</a:t>
                      </a:r>
                      <a:r>
                        <a:rPr kumimoji="1" lang="en-US" altLang="ja-JP" sz="1100" dirty="0">
                          <a:latin typeface="Arial" panose="020B0604020202020204" pitchFamily="34" charset="0"/>
                          <a:ea typeface="Meiryo UI"/>
                          <a:cs typeface="Arial" panose="020B0604020202020204" pitchFamily="34" charset="0"/>
                        </a:rPr>
                        <a:t> </a:t>
                      </a:r>
                      <a:r>
                        <a:rPr kumimoji="1" lang="en-US" altLang="ja-JP" sz="1100" dirty="0" err="1">
                          <a:latin typeface="Arial" panose="020B0604020202020204" pitchFamily="34" charset="0"/>
                          <a:ea typeface="Meiryo UI"/>
                          <a:cs typeface="Arial" panose="020B0604020202020204" pitchFamily="34" charset="0"/>
                        </a:rPr>
                        <a:t>chỉ</a:t>
                      </a:r>
                      <a:r>
                        <a:rPr kumimoji="1" lang="en-US" altLang="ja-JP" sz="1100" dirty="0">
                          <a:latin typeface="Arial" panose="020B0604020202020204" pitchFamily="34" charset="0"/>
                          <a:ea typeface="Meiryo UI"/>
                          <a:cs typeface="Arial" panose="020B0604020202020204" pitchFamily="34" charset="0"/>
                        </a:rPr>
                        <a:t>  </a:t>
                      </a:r>
                      <a:r>
                        <a:rPr kumimoji="1" lang="en-US" altLang="ja-JP" sz="1100" dirty="0">
                          <a:latin typeface="Meiryo UI"/>
                          <a:ea typeface="Meiryo UI"/>
                        </a:rPr>
                        <a:t>(</a:t>
                      </a:r>
                      <a:r>
                        <a:rPr kumimoji="1" lang="ja-JP" altLang="en-US" sz="1100" dirty="0">
                          <a:latin typeface="Meiryo UI"/>
                          <a:ea typeface="Meiryo UI"/>
                        </a:rPr>
                        <a:t>じゅうしょ</a:t>
                      </a:r>
                      <a:r>
                        <a:rPr kumimoji="1" lang="en-US" altLang="ja-JP" sz="1100" dirty="0">
                          <a:latin typeface="Meiryo UI"/>
                          <a:ea typeface="Meiryo UI"/>
                        </a:rPr>
                        <a:t>)</a:t>
                      </a:r>
                      <a:endParaRPr kumimoji="1" lang="ja-JP" altLang="en-US" sz="1100" dirty="0">
                        <a:latin typeface="Meiryo UI"/>
                        <a:ea typeface="Meiryo UI"/>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endParaRPr kumimoji="1" lang="ja-JP" altLang="en-US" sz="1100" dirty="0">
                        <a:latin typeface="Meiryo UI"/>
                        <a:ea typeface="Meiryo UI"/>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sz="1100" dirty="0">
                        <a:latin typeface="Meiryo UI"/>
                        <a:ea typeface="Meiryo UI"/>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14822">
                <a:tc>
                  <a:txBody>
                    <a:bodyPr/>
                    <a:lstStyle/>
                    <a:p>
                      <a:r>
                        <a:rPr kumimoji="1" lang="vi-VN" altLang="ja-JP" sz="1100" dirty="0">
                          <a:latin typeface="Arial" panose="020B0604020202020204" pitchFamily="34" charset="0"/>
                          <a:ea typeface="Meiryo UI"/>
                          <a:cs typeface="Arial" panose="020B0604020202020204" pitchFamily="34" charset="0"/>
                        </a:rPr>
                        <a:t>Tư cách lưu trú </a:t>
                      </a:r>
                      <a:r>
                        <a:rPr kumimoji="1" lang="en-US" altLang="ja-JP" sz="1100" dirty="0">
                          <a:latin typeface="Meiryo UI"/>
                          <a:ea typeface="Meiryo UI"/>
                        </a:rPr>
                        <a:t>(</a:t>
                      </a:r>
                      <a:r>
                        <a:rPr kumimoji="1" lang="ja-JP" altLang="en-US" sz="1100" dirty="0">
                          <a:latin typeface="Meiryo UI"/>
                          <a:ea typeface="Meiryo UI"/>
                        </a:rPr>
                        <a:t>ざいりゅうしかく）</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endParaRPr kumimoji="1" lang="ja-JP" altLang="en-US" sz="1100" dirty="0">
                        <a:latin typeface="Meiryo UI"/>
                        <a:ea typeface="Meiryo UI"/>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sz="1100" dirty="0">
                        <a:latin typeface="Meiryo UI"/>
                        <a:ea typeface="Meiryo UI"/>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50786">
                <a:tc>
                  <a:txBody>
                    <a:bodyPr/>
                    <a:lstStyle/>
                    <a:p>
                      <a:r>
                        <a:rPr kumimoji="1" lang="en-US" altLang="ja-JP" sz="1100" dirty="0" err="1">
                          <a:latin typeface="Arial" panose="020B0604020202020204" pitchFamily="34" charset="0"/>
                          <a:ea typeface="Meiryo UI"/>
                          <a:cs typeface="Arial" panose="020B0604020202020204" pitchFamily="34" charset="0"/>
                        </a:rPr>
                        <a:t>Ngôn</a:t>
                      </a:r>
                      <a:r>
                        <a:rPr kumimoji="1" lang="en-US" altLang="ja-JP" sz="1100" dirty="0">
                          <a:latin typeface="Arial" panose="020B0604020202020204" pitchFamily="34" charset="0"/>
                          <a:ea typeface="Meiryo UI"/>
                          <a:cs typeface="Arial" panose="020B0604020202020204" pitchFamily="34" charset="0"/>
                        </a:rPr>
                        <a:t> </a:t>
                      </a:r>
                      <a:r>
                        <a:rPr kumimoji="1" lang="en-US" altLang="ja-JP" sz="1100" dirty="0" err="1">
                          <a:latin typeface="Arial" panose="020B0604020202020204" pitchFamily="34" charset="0"/>
                          <a:ea typeface="Meiryo UI"/>
                          <a:cs typeface="Arial" panose="020B0604020202020204" pitchFamily="34" charset="0"/>
                        </a:rPr>
                        <a:t>ngữ</a:t>
                      </a:r>
                      <a:r>
                        <a:rPr kumimoji="1" lang="en-US" altLang="ja-JP" sz="1100" dirty="0">
                          <a:latin typeface="Arial" panose="020B0604020202020204" pitchFamily="34" charset="0"/>
                          <a:ea typeface="Meiryo UI"/>
                          <a:cs typeface="Arial" panose="020B0604020202020204" pitchFamily="34" charset="0"/>
                        </a:rPr>
                        <a:t>  </a:t>
                      </a:r>
                      <a:r>
                        <a:rPr kumimoji="1" lang="en-US" altLang="ja-JP" sz="1100" dirty="0">
                          <a:latin typeface="Meiryo UI"/>
                          <a:ea typeface="Meiryo UI"/>
                        </a:rPr>
                        <a:t>(</a:t>
                      </a:r>
                      <a:r>
                        <a:rPr kumimoji="1" lang="ja-JP" altLang="en-US" sz="1100" dirty="0">
                          <a:latin typeface="Meiryo UI"/>
                          <a:ea typeface="Meiryo UI"/>
                        </a:rPr>
                        <a:t>ことば</a:t>
                      </a:r>
                      <a:r>
                        <a:rPr kumimoji="1" lang="en-US" altLang="ja-JP" sz="1100" dirty="0">
                          <a:latin typeface="Meiryo UI"/>
                          <a:ea typeface="Meiryo UI"/>
                        </a:rPr>
                        <a:t>)</a:t>
                      </a:r>
                      <a:endParaRPr kumimoji="1" lang="ja-JP" altLang="en-US" sz="1100" dirty="0">
                        <a:latin typeface="Meiryo UI"/>
                        <a:ea typeface="Meiryo UI"/>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r>
                        <a:rPr kumimoji="1" lang="ja-JP" altLang="en-US" sz="1100" dirty="0">
                          <a:latin typeface="Meiryo UI"/>
                          <a:ea typeface="Meiryo UI"/>
                        </a:rPr>
                        <a:t>・</a:t>
                      </a:r>
                      <a:r>
                        <a:rPr kumimoji="1" lang="en-US" altLang="ja-JP" sz="1100" dirty="0" err="1">
                          <a:latin typeface="Meiryo UI"/>
                          <a:ea typeface="Meiryo UI"/>
                        </a:rPr>
                        <a:t>nihongo</a:t>
                      </a:r>
                      <a:r>
                        <a:rPr kumimoji="1" lang="ja-JP" altLang="en-US" sz="1100" dirty="0">
                          <a:latin typeface="Meiryo UI"/>
                          <a:ea typeface="Meiryo UI"/>
                        </a:rPr>
                        <a:t> 　・</a:t>
                      </a:r>
                      <a:r>
                        <a:rPr kumimoji="1" lang="en-US" altLang="ja-JP" sz="1100" dirty="0">
                          <a:latin typeface="Meiryo UI"/>
                          <a:ea typeface="Meiryo UI"/>
                        </a:rPr>
                        <a:t>English</a:t>
                      </a:r>
                      <a:r>
                        <a:rPr kumimoji="1" lang="ja-JP" altLang="en-US" sz="1100" dirty="0">
                          <a:latin typeface="Meiryo UI"/>
                          <a:ea typeface="Meiryo UI"/>
                        </a:rPr>
                        <a:t>　</a:t>
                      </a:r>
                      <a:r>
                        <a:rPr kumimoji="1" lang="ja-JP" altLang="en-US" sz="1100" dirty="0">
                          <a:latin typeface="Arial" panose="020B0604020202020204" pitchFamily="34" charset="0"/>
                          <a:ea typeface="Meiryo UI"/>
                          <a:cs typeface="Arial" panose="020B0604020202020204" pitchFamily="34" charset="0"/>
                        </a:rPr>
                        <a:t>・</a:t>
                      </a:r>
                      <a:r>
                        <a:rPr kumimoji="1" lang="en-US" altLang="ja-JP" sz="1100" dirty="0" err="1">
                          <a:latin typeface="Arial" panose="020B0604020202020204" pitchFamily="34" charset="0"/>
                          <a:ea typeface="Meiryo UI"/>
                          <a:cs typeface="Arial" panose="020B0604020202020204" pitchFamily="34" charset="0"/>
                        </a:rPr>
                        <a:t>Tiếng</a:t>
                      </a:r>
                      <a:r>
                        <a:rPr kumimoji="1" lang="en-US" altLang="ja-JP" sz="1100" dirty="0">
                          <a:latin typeface="Arial" panose="020B0604020202020204" pitchFamily="34" charset="0"/>
                          <a:ea typeface="Meiryo UI"/>
                          <a:cs typeface="Arial" panose="020B0604020202020204" pitchFamily="34" charset="0"/>
                        </a:rPr>
                        <a:t> </a:t>
                      </a:r>
                      <a:r>
                        <a:rPr kumimoji="1" lang="en-US" altLang="ja-JP" sz="1100" dirty="0" err="1">
                          <a:latin typeface="Arial" panose="020B0604020202020204" pitchFamily="34" charset="0"/>
                          <a:ea typeface="Meiryo UI"/>
                          <a:cs typeface="Arial" panose="020B0604020202020204" pitchFamily="34" charset="0"/>
                        </a:rPr>
                        <a:t>Việt</a:t>
                      </a:r>
                      <a:r>
                        <a:rPr kumimoji="1" lang="ja-JP" altLang="en-US" sz="1100" dirty="0">
                          <a:latin typeface="Arial" panose="020B0604020202020204" pitchFamily="34" charset="0"/>
                          <a:ea typeface="Meiryo UI"/>
                          <a:cs typeface="Arial" panose="020B0604020202020204" pitchFamily="34" charset="0"/>
                        </a:rPr>
                        <a:t>　・</a:t>
                      </a:r>
                      <a:r>
                        <a:rPr kumimoji="1" lang="en-US" altLang="ja-JP" sz="1100" dirty="0" err="1">
                          <a:latin typeface="Arial" panose="020B0604020202020204" pitchFamily="34" charset="0"/>
                          <a:ea typeface="Meiryo UI"/>
                          <a:cs typeface="Arial" panose="020B0604020202020204" pitchFamily="34" charset="0"/>
                        </a:rPr>
                        <a:t>Những</a:t>
                      </a:r>
                      <a:r>
                        <a:rPr kumimoji="1" lang="en-US" altLang="ja-JP" sz="1100" dirty="0">
                          <a:latin typeface="Arial" panose="020B0604020202020204" pitchFamily="34" charset="0"/>
                          <a:ea typeface="Meiryo UI"/>
                          <a:cs typeface="Arial" panose="020B0604020202020204" pitchFamily="34" charset="0"/>
                        </a:rPr>
                        <a:t> </a:t>
                      </a:r>
                      <a:r>
                        <a:rPr kumimoji="1" lang="en-US" altLang="ja-JP" sz="1100" dirty="0" err="1">
                          <a:latin typeface="Arial" panose="020B0604020202020204" pitchFamily="34" charset="0"/>
                          <a:ea typeface="Meiryo UI"/>
                          <a:cs typeface="Arial" panose="020B0604020202020204" pitchFamily="34" charset="0"/>
                        </a:rPr>
                        <a:t>từ</a:t>
                      </a:r>
                      <a:r>
                        <a:rPr kumimoji="1" lang="en-US" altLang="ja-JP" sz="1100" dirty="0">
                          <a:latin typeface="Arial" panose="020B0604020202020204" pitchFamily="34" charset="0"/>
                          <a:ea typeface="Meiryo UI"/>
                          <a:cs typeface="Arial" panose="020B0604020202020204" pitchFamily="34" charset="0"/>
                        </a:rPr>
                        <a:t> </a:t>
                      </a:r>
                      <a:r>
                        <a:rPr kumimoji="1" lang="en-US" altLang="ja-JP" sz="1100" dirty="0" err="1">
                          <a:latin typeface="Arial" panose="020B0604020202020204" pitchFamily="34" charset="0"/>
                          <a:ea typeface="Meiryo UI"/>
                          <a:cs typeface="Arial" panose="020B0604020202020204" pitchFamily="34" charset="0"/>
                        </a:rPr>
                        <a:t>khác</a:t>
                      </a:r>
                      <a:r>
                        <a:rPr kumimoji="1" lang="ja-JP" altLang="en-US" sz="1100" dirty="0">
                          <a:latin typeface="Meiryo UI"/>
                          <a:ea typeface="Meiryo UI"/>
                        </a:rPr>
                        <a:t>（　　　　　　　　）</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sz="1100" dirty="0">
                        <a:latin typeface="Meiryo UI"/>
                        <a:ea typeface="Meiryo UI"/>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37163">
                <a:tc>
                  <a:txBody>
                    <a:bodyPr/>
                    <a:lstStyle/>
                    <a:p>
                      <a:r>
                        <a:rPr kumimoji="1" lang="en-US" altLang="ja-JP" sz="1100" dirty="0" err="1">
                          <a:latin typeface="Arial" panose="020B0604020202020204" pitchFamily="34" charset="0"/>
                          <a:ea typeface="Meiryo UI"/>
                          <a:cs typeface="Arial" panose="020B0604020202020204" pitchFamily="34" charset="0"/>
                        </a:rPr>
                        <a:t>Điện</a:t>
                      </a:r>
                      <a:r>
                        <a:rPr kumimoji="1" lang="en-US" altLang="ja-JP" sz="1100" dirty="0">
                          <a:latin typeface="Arial" panose="020B0604020202020204" pitchFamily="34" charset="0"/>
                          <a:ea typeface="Meiryo UI"/>
                          <a:cs typeface="Arial" panose="020B0604020202020204" pitchFamily="34" charset="0"/>
                        </a:rPr>
                        <a:t> </a:t>
                      </a:r>
                      <a:r>
                        <a:rPr kumimoji="1" lang="en-US" altLang="ja-JP" sz="1100" dirty="0" err="1">
                          <a:latin typeface="Arial" panose="020B0604020202020204" pitchFamily="34" charset="0"/>
                          <a:ea typeface="Meiryo UI"/>
                          <a:cs typeface="Arial" panose="020B0604020202020204" pitchFamily="34" charset="0"/>
                        </a:rPr>
                        <a:t>thoại</a:t>
                      </a:r>
                      <a:r>
                        <a:rPr kumimoji="1" lang="en-US" altLang="ja-JP" sz="1100" dirty="0">
                          <a:latin typeface="Arial" panose="020B0604020202020204" pitchFamily="34" charset="0"/>
                          <a:ea typeface="Meiryo UI"/>
                          <a:cs typeface="Arial" panose="020B0604020202020204" pitchFamily="34" charset="0"/>
                        </a:rPr>
                        <a:t> / </a:t>
                      </a:r>
                      <a:r>
                        <a:rPr kumimoji="1" lang="en-US" altLang="ja-JP" sz="1100" dirty="0" err="1">
                          <a:latin typeface="Arial" panose="020B0604020202020204" pitchFamily="34" charset="0"/>
                          <a:ea typeface="Meiryo UI"/>
                          <a:cs typeface="Arial" panose="020B0604020202020204" pitchFamily="34" charset="0"/>
                        </a:rPr>
                        <a:t>Địa</a:t>
                      </a:r>
                      <a:r>
                        <a:rPr kumimoji="1" lang="en-US" altLang="ja-JP" sz="1100" dirty="0">
                          <a:latin typeface="Arial" panose="020B0604020202020204" pitchFamily="34" charset="0"/>
                          <a:ea typeface="Meiryo UI"/>
                          <a:cs typeface="Arial" panose="020B0604020202020204" pitchFamily="34" charset="0"/>
                        </a:rPr>
                        <a:t> </a:t>
                      </a:r>
                      <a:r>
                        <a:rPr kumimoji="1" lang="en-US" altLang="ja-JP" sz="1100" dirty="0" err="1">
                          <a:latin typeface="Arial" panose="020B0604020202020204" pitchFamily="34" charset="0"/>
                          <a:ea typeface="Meiryo UI"/>
                          <a:cs typeface="Arial" panose="020B0604020202020204" pitchFamily="34" charset="0"/>
                        </a:rPr>
                        <a:t>chỉ</a:t>
                      </a:r>
                      <a:r>
                        <a:rPr kumimoji="1" lang="en-US" altLang="ja-JP" sz="1100" dirty="0">
                          <a:latin typeface="Arial" panose="020B0604020202020204" pitchFamily="34" charset="0"/>
                          <a:ea typeface="Meiryo UI"/>
                          <a:cs typeface="Arial" panose="020B0604020202020204" pitchFamily="34" charset="0"/>
                        </a:rPr>
                        <a:t> email</a:t>
                      </a:r>
                      <a:endParaRPr kumimoji="1" lang="ja-JP" altLang="en-US" sz="1100" dirty="0">
                        <a:latin typeface="Arial" panose="020B0604020202020204" pitchFamily="34" charset="0"/>
                        <a:ea typeface="Meiryo UI"/>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kumimoji="1" lang="ja-JP" altLang="en-US" sz="1100" dirty="0">
                          <a:latin typeface="Meiryo UI"/>
                          <a:ea typeface="Meiryo UI"/>
                        </a:rPr>
                        <a:t>tel:</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kumimoji="1" lang="ja-JP" altLang="en-US" sz="1100" dirty="0">
                          <a:latin typeface="Meiryo UI"/>
                          <a:ea typeface="Meiryo UI"/>
                        </a:rPr>
                        <a:t>mail:</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1136" name="四角形 52"/>
          <p:cNvSpPr/>
          <p:nvPr/>
        </p:nvSpPr>
        <p:spPr>
          <a:xfrm>
            <a:off x="194834" y="4870864"/>
            <a:ext cx="1577982" cy="359112"/>
          </a:xfrm>
          <a:prstGeom prst="rect">
            <a:avLst/>
          </a:prstGeom>
          <a:noFill/>
          <a:ln w="12700" cap="flat" cmpd="sng" algn="ctr">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r>
              <a:rPr lang="ja-JP" altLang="en-US" sz="1100" dirty="0">
                <a:solidFill>
                  <a:schemeClr val="tx1"/>
                </a:solidFill>
                <a:latin typeface="Meiryo UI"/>
                <a:ea typeface="Meiryo UI"/>
              </a:rPr>
              <a:t>＜</a:t>
            </a:r>
            <a:r>
              <a:rPr lang="en-US" altLang="ja-JP" sz="1100" dirty="0" err="1">
                <a:solidFill>
                  <a:schemeClr val="tx1"/>
                </a:solidFill>
                <a:latin typeface="Arial" panose="020B0604020202020204" pitchFamily="34" charset="0"/>
                <a:ea typeface="Meiryo UI"/>
                <a:cs typeface="Arial" panose="020B0604020202020204" pitchFamily="34" charset="0"/>
              </a:rPr>
              <a:t>Đối</a:t>
            </a:r>
            <a:r>
              <a:rPr lang="en-US" altLang="ja-JP" sz="1100" dirty="0">
                <a:solidFill>
                  <a:schemeClr val="tx1"/>
                </a:solidFill>
                <a:latin typeface="Arial" panose="020B0604020202020204" pitchFamily="34" charset="0"/>
                <a:ea typeface="Meiryo UI"/>
                <a:cs typeface="Arial" panose="020B0604020202020204" pitchFamily="34" charset="0"/>
              </a:rPr>
              <a:t> </a:t>
            </a:r>
            <a:r>
              <a:rPr lang="en-US" altLang="ja-JP" sz="1100" dirty="0" err="1">
                <a:solidFill>
                  <a:schemeClr val="tx1"/>
                </a:solidFill>
                <a:latin typeface="Arial" panose="020B0604020202020204" pitchFamily="34" charset="0"/>
                <a:ea typeface="Meiryo UI"/>
                <a:cs typeface="Arial" panose="020B0604020202020204" pitchFamily="34" charset="0"/>
              </a:rPr>
              <a:t>với</a:t>
            </a:r>
            <a:r>
              <a:rPr lang="en-US" altLang="ja-JP" sz="1100" dirty="0">
                <a:solidFill>
                  <a:schemeClr val="tx1"/>
                </a:solidFill>
                <a:latin typeface="Arial" panose="020B0604020202020204" pitchFamily="34" charset="0"/>
                <a:ea typeface="Meiryo UI"/>
                <a:cs typeface="Arial" panose="020B0604020202020204" pitchFamily="34" charset="0"/>
              </a:rPr>
              <a:t> </a:t>
            </a:r>
            <a:r>
              <a:rPr lang="en-US" altLang="ja-JP" sz="1100" dirty="0" err="1">
                <a:solidFill>
                  <a:schemeClr val="tx1"/>
                </a:solidFill>
                <a:latin typeface="Arial" panose="020B0604020202020204" pitchFamily="34" charset="0"/>
                <a:ea typeface="Meiryo UI"/>
                <a:cs typeface="Arial" panose="020B0604020202020204" pitchFamily="34" charset="0"/>
              </a:rPr>
              <a:t>cá</a:t>
            </a:r>
            <a:r>
              <a:rPr lang="en-US" altLang="ja-JP" sz="1100" dirty="0">
                <a:solidFill>
                  <a:schemeClr val="tx1"/>
                </a:solidFill>
                <a:latin typeface="Arial" panose="020B0604020202020204" pitchFamily="34" charset="0"/>
                <a:ea typeface="Meiryo UI"/>
                <a:cs typeface="Arial" panose="020B0604020202020204" pitchFamily="34" charset="0"/>
              </a:rPr>
              <a:t> </a:t>
            </a:r>
            <a:r>
              <a:rPr lang="en-US" altLang="ja-JP" sz="1100" dirty="0" err="1">
                <a:solidFill>
                  <a:schemeClr val="tx1"/>
                </a:solidFill>
                <a:latin typeface="Arial" panose="020B0604020202020204" pitchFamily="34" charset="0"/>
                <a:ea typeface="Meiryo UI"/>
                <a:cs typeface="Arial" panose="020B0604020202020204" pitchFamily="34" charset="0"/>
              </a:rPr>
              <a:t>nhân</a:t>
            </a:r>
            <a:r>
              <a:rPr lang="ja-JP" altLang="en-US" sz="1100" dirty="0">
                <a:solidFill>
                  <a:schemeClr val="tx1"/>
                </a:solidFill>
                <a:latin typeface="Meiryo UI"/>
                <a:ea typeface="Meiryo UI"/>
              </a:rPr>
              <a:t>＞</a:t>
            </a:r>
          </a:p>
        </p:txBody>
      </p:sp>
      <p:sp>
        <p:nvSpPr>
          <p:cNvPr id="1143" name="直線 36"/>
          <p:cNvSpPr/>
          <p:nvPr/>
        </p:nvSpPr>
        <p:spPr>
          <a:xfrm>
            <a:off x="198385" y="949796"/>
            <a:ext cx="6519379" cy="0"/>
          </a:xfrm>
          <a:prstGeom prst="line">
            <a:avLst/>
          </a:prstGeom>
          <a:ln w="38100" cap="flat" cmpd="sng" algn="ctr">
            <a:solidFill>
              <a:schemeClr val="tx1"/>
            </a:solidFill>
            <a:prstDash val="sysDot"/>
            <a:miter lim="800000"/>
          </a:ln>
        </p:spPr>
        <p:style>
          <a:lnRef idx="1">
            <a:schemeClr val="accent1"/>
          </a:lnRef>
          <a:fillRef idx="0">
            <a:schemeClr val="accent1"/>
          </a:fillRef>
          <a:effectRef idx="0">
            <a:schemeClr val="accent1"/>
          </a:effectRef>
          <a:fontRef idx="minor">
            <a:schemeClr val="tx1"/>
          </a:fontRef>
        </p:style>
      </p:sp>
      <p:sp>
        <p:nvSpPr>
          <p:cNvPr id="5" name="正方形/長方形 4">
            <a:extLst>
              <a:ext uri="{FF2B5EF4-FFF2-40B4-BE49-F238E27FC236}">
                <a16:creationId xmlns:a16="http://schemas.microsoft.com/office/drawing/2014/main" id="{56B57207-E8FF-4D17-8361-9A20C641CB3B}"/>
              </a:ext>
            </a:extLst>
          </p:cNvPr>
          <p:cNvSpPr/>
          <p:nvPr/>
        </p:nvSpPr>
        <p:spPr>
          <a:xfrm>
            <a:off x="274409" y="6888051"/>
            <a:ext cx="6358011" cy="261610"/>
          </a:xfrm>
          <a:prstGeom prst="rect">
            <a:avLst/>
          </a:prstGeom>
        </p:spPr>
        <p:txBody>
          <a:bodyPr wrap="square">
            <a:spAutoFit/>
          </a:bodyPr>
          <a:lstStyle/>
          <a:p>
            <a:pPr lvl="0"/>
            <a:r>
              <a:rPr lang="en-US" altLang="ja-JP" sz="1100" dirty="0">
                <a:solidFill>
                  <a:prstClr val="black"/>
                </a:solidFill>
                <a:latin typeface="Meiryo UI"/>
                <a:ea typeface="Meiryo UI"/>
              </a:rPr>
              <a:t>※</a:t>
            </a:r>
            <a:r>
              <a:rPr lang="vi-VN" altLang="ja-JP" sz="1100" dirty="0">
                <a:solidFill>
                  <a:prstClr val="black"/>
                </a:solidFill>
                <a:latin typeface="Arial" panose="020B0604020202020204" pitchFamily="34" charset="0"/>
                <a:ea typeface="Meiryo UI"/>
                <a:cs typeface="Arial" panose="020B0604020202020204" pitchFamily="34" charset="0"/>
              </a:rPr>
              <a:t>Khi tư vấn bằng nhiều ngôn ngữ, có thể sẽ sử dụng các dịch vụ như thông dịch qua điện thoại</a:t>
            </a:r>
            <a:r>
              <a:rPr lang="en-US" altLang="ja-JP" sz="1100" dirty="0">
                <a:solidFill>
                  <a:prstClr val="black"/>
                </a:solidFill>
                <a:latin typeface="Arial" panose="020B0604020202020204" pitchFamily="34" charset="0"/>
                <a:ea typeface="Meiryo UI"/>
                <a:cs typeface="Arial" panose="020B0604020202020204" pitchFamily="34" charset="0"/>
              </a:rPr>
              <a:t>.</a:t>
            </a:r>
            <a:endParaRPr lang="ja-JP" altLang="en-US" sz="1100" dirty="0">
              <a:solidFill>
                <a:prstClr val="black"/>
              </a:solidFill>
              <a:latin typeface="Arial" panose="020B0604020202020204" pitchFamily="34" charset="0"/>
              <a:ea typeface="Meiryo UI"/>
              <a:cs typeface="Arial" panose="020B0604020202020204" pitchFamily="34" charset="0"/>
            </a:endParaRPr>
          </a:p>
        </p:txBody>
      </p:sp>
      <p:sp>
        <p:nvSpPr>
          <p:cNvPr id="7" name="正方形/長方形 6">
            <a:extLst>
              <a:ext uri="{FF2B5EF4-FFF2-40B4-BE49-F238E27FC236}">
                <a16:creationId xmlns:a16="http://schemas.microsoft.com/office/drawing/2014/main" id="{8B458932-C934-46B8-8569-0C9432178E34}"/>
              </a:ext>
            </a:extLst>
          </p:cNvPr>
          <p:cNvSpPr/>
          <p:nvPr/>
        </p:nvSpPr>
        <p:spPr>
          <a:xfrm>
            <a:off x="291748" y="1066708"/>
            <a:ext cx="6342128" cy="61760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chemeClr val="tx1"/>
                </a:solidFill>
                <a:latin typeface="Arial" panose="020B0604020202020204" pitchFamily="34" charset="0"/>
                <a:ea typeface="Meiryo UI" panose="020B0604030504040204" pitchFamily="50" charset="-128"/>
                <a:cs typeface="Arial" panose="020B0604020202020204" pitchFamily="34" charset="0"/>
              </a:rPr>
              <a:t>・</a:t>
            </a:r>
            <a:r>
              <a:rPr kumimoji="1" lang="vi-VN" altLang="ja-JP" sz="1200" dirty="0">
                <a:solidFill>
                  <a:schemeClr val="tx1"/>
                </a:solidFill>
                <a:latin typeface="Arial" panose="020B0604020202020204" pitchFamily="34" charset="0"/>
                <a:ea typeface="Meiryo UI" panose="020B0604030504040204" pitchFamily="50" charset="-128"/>
                <a:cs typeface="Arial" panose="020B0604020202020204" pitchFamily="34" charset="0"/>
              </a:rPr>
              <a:t>“Tư vấn liên quan đến tư cách lưu trú” cần phải đăng ký.</a:t>
            </a:r>
            <a:endParaRPr kumimoji="1" lang="en-US" altLang="ja-JP" sz="1200" dirty="0">
              <a:solidFill>
                <a:schemeClr val="tx1"/>
              </a:solidFill>
              <a:latin typeface="Arial" panose="020B0604020202020204" pitchFamily="34" charset="0"/>
              <a:ea typeface="Meiryo UI" panose="020B0604030504040204" pitchFamily="50" charset="-128"/>
              <a:cs typeface="Arial" panose="020B0604020202020204" pitchFamily="34" charset="0"/>
            </a:endParaRPr>
          </a:p>
          <a:p>
            <a:r>
              <a:rPr lang="ja-JP" altLang="en-US" sz="1200" dirty="0">
                <a:solidFill>
                  <a:schemeClr val="tx1"/>
                </a:solidFill>
                <a:latin typeface="Arial" panose="020B0604020202020204" pitchFamily="34" charset="0"/>
                <a:ea typeface="Meiryo UI" panose="020B0604030504040204" pitchFamily="50" charset="-128"/>
                <a:cs typeface="Arial" panose="020B0604020202020204" pitchFamily="34" charset="0"/>
              </a:rPr>
              <a:t>・</a:t>
            </a:r>
            <a:r>
              <a:rPr lang="vi-VN" altLang="ja-JP" sz="1200" dirty="0">
                <a:solidFill>
                  <a:schemeClr val="tx1"/>
                </a:solidFill>
                <a:latin typeface="Arial" panose="020B0604020202020204" pitchFamily="34" charset="0"/>
                <a:ea typeface="Meiryo UI" panose="020B0604030504040204" pitchFamily="50" charset="-128"/>
                <a:cs typeface="Arial" panose="020B0604020202020204" pitchFamily="34" charset="0"/>
              </a:rPr>
              <a:t>“Tư vấn về cuộc sống dành cho người nước ngoài” thì chỉ những người đặt hẹn trước mới cần điền thông tin.</a:t>
            </a:r>
            <a:endParaRPr kumimoji="1" lang="ja-JP" altLang="en-US" sz="1200" dirty="0">
              <a:solidFill>
                <a:schemeClr val="tx1"/>
              </a:solidFill>
              <a:latin typeface="Arial" panose="020B0604020202020204" pitchFamily="34" charset="0"/>
              <a:ea typeface="Meiryo UI" panose="020B0604030504040204" pitchFamily="50" charset="-128"/>
              <a:cs typeface="Arial" panose="020B0604020202020204" pitchFamily="34" charset="0"/>
            </a:endParaRPr>
          </a:p>
        </p:txBody>
      </p:sp>
      <p:sp>
        <p:nvSpPr>
          <p:cNvPr id="4" name="正方形/長方形 3">
            <a:extLst>
              <a:ext uri="{FF2B5EF4-FFF2-40B4-BE49-F238E27FC236}">
                <a16:creationId xmlns:a16="http://schemas.microsoft.com/office/drawing/2014/main" id="{D99FF301-527D-4CB6-AC7E-AEC6D7FBA2FA}"/>
              </a:ext>
            </a:extLst>
          </p:cNvPr>
          <p:cNvSpPr/>
          <p:nvPr/>
        </p:nvSpPr>
        <p:spPr>
          <a:xfrm>
            <a:off x="225580" y="4292543"/>
            <a:ext cx="6424179" cy="562911"/>
          </a:xfrm>
          <a:prstGeom prst="rect">
            <a:avLst/>
          </a:prstGeom>
        </p:spPr>
        <p:txBody>
          <a:bodyPr wrap="square">
            <a:spAutoFit/>
          </a:bodyPr>
          <a:lstStyle/>
          <a:p>
            <a:pPr>
              <a:lnSpc>
                <a:spcPct val="110000"/>
              </a:lnSpc>
            </a:pPr>
            <a:r>
              <a:rPr lang="en-US" altLang="ja-JP" sz="1050" dirty="0">
                <a:latin typeface="Meiryo UI"/>
                <a:ea typeface="Meiryo UI"/>
              </a:rPr>
              <a:t>※</a:t>
            </a:r>
            <a:r>
              <a:rPr lang="vi-VN" altLang="ja-JP" sz="900" dirty="0">
                <a:latin typeface="Arial" panose="020B0604020202020204" pitchFamily="34" charset="0"/>
                <a:ea typeface="Meiryo UI"/>
                <a:cs typeface="Arial" panose="020B0604020202020204" pitchFamily="34" charset="0"/>
              </a:rPr>
              <a:t>Với lịch hẹn của loại tư vấn nào thì chúng tôi cũng sẽ xác nhận nội dung tư vấn và sau đó liên lạc với các bạn về thời gian tư vấn. Về nguyên tắc, chúng tôi sẽ làm theo thứ tự ưu tiên. Ngoài ra, tùy vào nội dung tư vấn, có thể chúng tôi sẽ giới thiệu cơ quan, tổ chức khác cho các bạn. </a:t>
            </a:r>
            <a:endParaRPr lang="ja-JP" altLang="en-US" sz="900" dirty="0">
              <a:latin typeface="Arial" panose="020B0604020202020204" pitchFamily="34" charset="0"/>
              <a:ea typeface="Meiryo UI"/>
              <a:cs typeface="Arial" panose="020B0604020202020204" pitchFamily="34" charset="0"/>
            </a:endParaRPr>
          </a:p>
        </p:txBody>
      </p:sp>
      <p:sp>
        <p:nvSpPr>
          <p:cNvPr id="6" name="テキスト ボックス 5">
            <a:extLst>
              <a:ext uri="{FF2B5EF4-FFF2-40B4-BE49-F238E27FC236}">
                <a16:creationId xmlns:a16="http://schemas.microsoft.com/office/drawing/2014/main" id="{4775532D-0900-4E87-8089-0AEC57F7F294}"/>
              </a:ext>
            </a:extLst>
          </p:cNvPr>
          <p:cNvSpPr txBox="1"/>
          <p:nvPr/>
        </p:nvSpPr>
        <p:spPr>
          <a:xfrm>
            <a:off x="274409" y="9287973"/>
            <a:ext cx="3803137" cy="253916"/>
          </a:xfrm>
          <a:prstGeom prst="rect">
            <a:avLst/>
          </a:prstGeom>
          <a:noFill/>
          <a:ln>
            <a:solidFill>
              <a:schemeClr val="bg1">
                <a:lumMod val="50000"/>
              </a:schemeClr>
            </a:solidFill>
            <a:prstDash val="solid"/>
          </a:ln>
        </p:spPr>
        <p:txBody>
          <a:bodyPr wrap="square" rtlCol="0">
            <a:spAutoFit/>
          </a:bodyPr>
          <a:lstStyle/>
          <a:p>
            <a:r>
              <a:rPr kumimoji="1" lang="ja-JP" altLang="en-US" sz="1050" dirty="0">
                <a:latin typeface="Meiryo UI" panose="020B0604030504040204" pitchFamily="50" charset="-128"/>
                <a:ea typeface="Meiryo UI" panose="020B0604030504040204" pitchFamily="50" charset="-128"/>
              </a:rPr>
              <a:t>＊</a:t>
            </a:r>
            <a:r>
              <a:rPr kumimoji="1" lang="vi-VN" altLang="ja-JP" sz="1050" dirty="0">
                <a:ea typeface="Meiryo UI" panose="020B0604030504040204" pitchFamily="50" charset="-128"/>
              </a:rPr>
              <a:t>Tại buổi tư vấn, xin hãy hợp tác trong việc đeo khẩu trang.</a:t>
            </a:r>
            <a:endParaRPr kumimoji="1" lang="ja-JP" altLang="en-US" sz="1050" dirty="0">
              <a:ea typeface="Meiryo UI" panose="020B0604030504040204" pitchFamily="50" charset="-128"/>
            </a:endParaRPr>
          </a:p>
        </p:txBody>
      </p:sp>
      <p:sp>
        <p:nvSpPr>
          <p:cNvPr id="3" name="テキスト ボックス 2">
            <a:extLst>
              <a:ext uri="{FF2B5EF4-FFF2-40B4-BE49-F238E27FC236}">
                <a16:creationId xmlns:a16="http://schemas.microsoft.com/office/drawing/2014/main" id="{3C168D0B-86A8-4BAC-AD93-38EF3253CF2A}"/>
              </a:ext>
            </a:extLst>
          </p:cNvPr>
          <p:cNvSpPr txBox="1"/>
          <p:nvPr/>
        </p:nvSpPr>
        <p:spPr>
          <a:xfrm>
            <a:off x="216666" y="8918641"/>
            <a:ext cx="6348689" cy="369332"/>
          </a:xfrm>
          <a:prstGeom prst="rect">
            <a:avLst/>
          </a:prstGeom>
          <a:noFill/>
        </p:spPr>
        <p:txBody>
          <a:bodyPr wrap="square" rtlCol="0">
            <a:spAutoFit/>
          </a:bodyPr>
          <a:lstStyle/>
          <a:p>
            <a:r>
              <a:rPr kumimoji="1" lang="ja-JP" altLang="en-US" sz="900" dirty="0">
                <a:latin typeface="Arial" panose="020B0604020202020204" pitchFamily="34" charset="0"/>
                <a:cs typeface="Arial" panose="020B0604020202020204" pitchFamily="34" charset="0"/>
              </a:rPr>
              <a:t>■</a:t>
            </a:r>
            <a:r>
              <a:rPr kumimoji="1" lang="en-US" altLang="ja-JP" sz="900" dirty="0" err="1">
                <a:latin typeface="Arial" panose="020B0604020202020204" pitchFamily="34" charset="0"/>
                <a:cs typeface="Arial" panose="020B0604020202020204" pitchFamily="34" charset="0"/>
              </a:rPr>
              <a:t>Bạn</a:t>
            </a:r>
            <a:r>
              <a:rPr kumimoji="1" lang="en-US" altLang="ja-JP" sz="900" dirty="0">
                <a:latin typeface="Arial" panose="020B0604020202020204" pitchFamily="34" charset="0"/>
                <a:cs typeface="Arial" panose="020B0604020202020204" pitchFamily="34" charset="0"/>
              </a:rPr>
              <a:t> </a:t>
            </a:r>
            <a:r>
              <a:rPr kumimoji="1" lang="en-US" altLang="ja-JP" sz="900" dirty="0" err="1">
                <a:latin typeface="Arial" panose="020B0604020202020204" pitchFamily="34" charset="0"/>
                <a:cs typeface="Arial" panose="020B0604020202020204" pitchFamily="34" charset="0"/>
              </a:rPr>
              <a:t>có</a:t>
            </a:r>
            <a:r>
              <a:rPr kumimoji="1" lang="en-US" altLang="ja-JP" sz="900" dirty="0">
                <a:latin typeface="Arial" panose="020B0604020202020204" pitchFamily="34" charset="0"/>
                <a:cs typeface="Arial" panose="020B0604020202020204" pitchFamily="34" charset="0"/>
              </a:rPr>
              <a:t> </a:t>
            </a:r>
            <a:r>
              <a:rPr kumimoji="1" lang="en-US" altLang="ja-JP" sz="900" dirty="0" err="1">
                <a:latin typeface="Arial" panose="020B0604020202020204" pitchFamily="34" charset="0"/>
                <a:cs typeface="Arial" panose="020B0604020202020204" pitchFamily="34" charset="0"/>
              </a:rPr>
              <a:t>thể</a:t>
            </a:r>
            <a:r>
              <a:rPr kumimoji="1" lang="en-US" altLang="ja-JP" sz="900" dirty="0">
                <a:latin typeface="Arial" panose="020B0604020202020204" pitchFamily="34" charset="0"/>
                <a:cs typeface="Arial" panose="020B0604020202020204" pitchFamily="34" charset="0"/>
              </a:rPr>
              <a:t> </a:t>
            </a:r>
            <a:r>
              <a:rPr kumimoji="1" lang="en-US" altLang="ja-JP" sz="900" dirty="0" err="1">
                <a:latin typeface="Arial" panose="020B0604020202020204" pitchFamily="34" charset="0"/>
                <a:cs typeface="Arial" panose="020B0604020202020204" pitchFamily="34" charset="0"/>
              </a:rPr>
              <a:t>sử</a:t>
            </a:r>
            <a:r>
              <a:rPr kumimoji="1" lang="en-US" altLang="ja-JP" sz="900" dirty="0">
                <a:latin typeface="Arial" panose="020B0604020202020204" pitchFamily="34" charset="0"/>
                <a:cs typeface="Arial" panose="020B0604020202020204" pitchFamily="34" charset="0"/>
              </a:rPr>
              <a:t> </a:t>
            </a:r>
            <a:r>
              <a:rPr kumimoji="1" lang="en-US" altLang="ja-JP" sz="900" dirty="0" err="1">
                <a:latin typeface="Arial" panose="020B0604020202020204" pitchFamily="34" charset="0"/>
                <a:cs typeface="Arial" panose="020B0604020202020204" pitchFamily="34" charset="0"/>
              </a:rPr>
              <a:t>dụng</a:t>
            </a:r>
            <a:r>
              <a:rPr kumimoji="1" lang="en-US" altLang="ja-JP" sz="900" dirty="0">
                <a:latin typeface="Arial" panose="020B0604020202020204" pitchFamily="34" charset="0"/>
                <a:cs typeface="Arial" panose="020B0604020202020204" pitchFamily="34" charset="0"/>
              </a:rPr>
              <a:t> </a:t>
            </a:r>
            <a:r>
              <a:rPr kumimoji="1" lang="en-US" altLang="ja-JP" sz="900" dirty="0" err="1">
                <a:latin typeface="Arial" panose="020B0604020202020204" pitchFamily="34" charset="0"/>
                <a:cs typeface="Arial" panose="020B0604020202020204" pitchFamily="34" charset="0"/>
              </a:rPr>
              <a:t>bãi</a:t>
            </a:r>
            <a:r>
              <a:rPr kumimoji="1" lang="en-US" altLang="ja-JP" sz="900" dirty="0">
                <a:latin typeface="Arial" panose="020B0604020202020204" pitchFamily="34" charset="0"/>
                <a:cs typeface="Arial" panose="020B0604020202020204" pitchFamily="34" charset="0"/>
              </a:rPr>
              <a:t> </a:t>
            </a:r>
            <a:r>
              <a:rPr kumimoji="1" lang="en-US" altLang="ja-JP" sz="900" dirty="0" err="1">
                <a:latin typeface="Arial" panose="020B0604020202020204" pitchFamily="34" charset="0"/>
                <a:cs typeface="Arial" panose="020B0604020202020204" pitchFamily="34" charset="0"/>
              </a:rPr>
              <a:t>đậu</a:t>
            </a:r>
            <a:r>
              <a:rPr kumimoji="1" lang="en-US" altLang="ja-JP" sz="900" dirty="0">
                <a:latin typeface="Arial" panose="020B0604020202020204" pitchFamily="34" charset="0"/>
                <a:cs typeface="Arial" panose="020B0604020202020204" pitchFamily="34" charset="0"/>
              </a:rPr>
              <a:t> </a:t>
            </a:r>
            <a:r>
              <a:rPr kumimoji="1" lang="en-US" altLang="ja-JP" sz="900" dirty="0" err="1">
                <a:latin typeface="Arial" panose="020B0604020202020204" pitchFamily="34" charset="0"/>
                <a:cs typeface="Arial" panose="020B0604020202020204" pitchFamily="34" charset="0"/>
              </a:rPr>
              <a:t>xe</a:t>
            </a:r>
            <a:r>
              <a:rPr kumimoji="1" lang="en-US" altLang="ja-JP" sz="900" dirty="0">
                <a:latin typeface="Arial" panose="020B0604020202020204" pitchFamily="34" charset="0"/>
                <a:cs typeface="Arial" panose="020B0604020202020204" pitchFamily="34" charset="0"/>
              </a:rPr>
              <a:t> </a:t>
            </a:r>
            <a:r>
              <a:rPr kumimoji="1" lang="en-US" altLang="ja-JP" sz="900" dirty="0" err="1">
                <a:latin typeface="Arial" panose="020B0604020202020204" pitchFamily="34" charset="0"/>
                <a:cs typeface="Arial" panose="020B0604020202020204" pitchFamily="34" charset="0"/>
              </a:rPr>
              <a:t>của</a:t>
            </a:r>
            <a:r>
              <a:rPr kumimoji="1" lang="en-US" altLang="ja-JP" sz="900" dirty="0">
                <a:latin typeface="Arial" panose="020B0604020202020204" pitchFamily="34" charset="0"/>
                <a:cs typeface="Arial" panose="020B0604020202020204" pitchFamily="34" charset="0"/>
              </a:rPr>
              <a:t> </a:t>
            </a:r>
            <a:r>
              <a:rPr kumimoji="1" lang="en-US" altLang="ja-JP" sz="900" dirty="0" err="1">
                <a:latin typeface="Arial" panose="020B0604020202020204" pitchFamily="34" charset="0"/>
                <a:cs typeface="Arial" panose="020B0604020202020204" pitchFamily="34" charset="0"/>
              </a:rPr>
              <a:t>Trung</a:t>
            </a:r>
            <a:r>
              <a:rPr kumimoji="1" lang="en-US" altLang="ja-JP" sz="900" dirty="0">
                <a:latin typeface="Arial" panose="020B0604020202020204" pitchFamily="34" charset="0"/>
                <a:cs typeface="Arial" panose="020B0604020202020204" pitchFamily="34" charset="0"/>
              </a:rPr>
              <a:t> </a:t>
            </a:r>
            <a:r>
              <a:rPr kumimoji="1" lang="en-US" altLang="ja-JP" sz="900" dirty="0" err="1">
                <a:latin typeface="Arial" panose="020B0604020202020204" pitchFamily="34" charset="0"/>
                <a:cs typeface="Arial" panose="020B0604020202020204" pitchFamily="34" charset="0"/>
              </a:rPr>
              <a:t>tâm</a:t>
            </a:r>
            <a:r>
              <a:rPr kumimoji="1" lang="en-US" altLang="ja-JP" sz="900" dirty="0">
                <a:latin typeface="Arial" panose="020B0604020202020204" pitchFamily="34" charset="0"/>
                <a:cs typeface="Arial" panose="020B0604020202020204" pitchFamily="34" charset="0"/>
              </a:rPr>
              <a:t> </a:t>
            </a:r>
            <a:r>
              <a:rPr kumimoji="1" lang="en-US" altLang="ja-JP" sz="900" dirty="0" err="1">
                <a:latin typeface="Arial" panose="020B0604020202020204" pitchFamily="34" charset="0"/>
                <a:cs typeface="Arial" panose="020B0604020202020204" pitchFamily="34" charset="0"/>
              </a:rPr>
              <a:t>Trao</a:t>
            </a:r>
            <a:r>
              <a:rPr kumimoji="1" lang="en-US" altLang="ja-JP" sz="900" dirty="0">
                <a:latin typeface="Arial" panose="020B0604020202020204" pitchFamily="34" charset="0"/>
                <a:cs typeface="Arial" panose="020B0604020202020204" pitchFamily="34" charset="0"/>
              </a:rPr>
              <a:t> </a:t>
            </a:r>
            <a:r>
              <a:rPr kumimoji="1" lang="en-US" altLang="ja-JP" sz="900" dirty="0" err="1">
                <a:latin typeface="Arial" panose="020B0604020202020204" pitchFamily="34" charset="0"/>
                <a:cs typeface="Arial" panose="020B0604020202020204" pitchFamily="34" charset="0"/>
              </a:rPr>
              <a:t>đổi</a:t>
            </a:r>
            <a:r>
              <a:rPr kumimoji="1" lang="en-US" altLang="ja-JP" sz="900" dirty="0">
                <a:latin typeface="Arial" panose="020B0604020202020204" pitchFamily="34" charset="0"/>
                <a:cs typeface="Arial" panose="020B0604020202020204" pitchFamily="34" charset="0"/>
              </a:rPr>
              <a:t> </a:t>
            </a:r>
            <a:r>
              <a:rPr kumimoji="1" lang="en-US" altLang="ja-JP" sz="900" dirty="0" err="1">
                <a:latin typeface="Arial" panose="020B0604020202020204" pitchFamily="34" charset="0"/>
                <a:cs typeface="Arial" panose="020B0604020202020204" pitchFamily="34" charset="0"/>
              </a:rPr>
              <a:t>Phúc</a:t>
            </a:r>
            <a:r>
              <a:rPr kumimoji="1" lang="en-US" altLang="ja-JP" sz="900" dirty="0">
                <a:latin typeface="Arial" panose="020B0604020202020204" pitchFamily="34" charset="0"/>
                <a:cs typeface="Arial" panose="020B0604020202020204" pitchFamily="34" charset="0"/>
              </a:rPr>
              <a:t> </a:t>
            </a:r>
            <a:r>
              <a:rPr kumimoji="1" lang="en-US" altLang="ja-JP" sz="900" dirty="0" err="1">
                <a:latin typeface="Arial" panose="020B0604020202020204" pitchFamily="34" charset="0"/>
                <a:cs typeface="Arial" panose="020B0604020202020204" pitchFamily="34" charset="0"/>
              </a:rPr>
              <a:t>lợi</a:t>
            </a:r>
            <a:r>
              <a:rPr kumimoji="1" lang="en-US" altLang="ja-JP" sz="900" dirty="0">
                <a:latin typeface="Arial" panose="020B0604020202020204" pitchFamily="34" charset="0"/>
                <a:cs typeface="Arial" panose="020B0604020202020204" pitchFamily="34" charset="0"/>
              </a:rPr>
              <a:t>.</a:t>
            </a:r>
            <a:r>
              <a:rPr lang="ja-JP" altLang="en-US" sz="900" dirty="0">
                <a:latin typeface="Arial" panose="020B0604020202020204" pitchFamily="34" charset="0"/>
                <a:cs typeface="Arial" panose="020B0604020202020204" pitchFamily="34" charset="0"/>
              </a:rPr>
              <a:t> </a:t>
            </a:r>
            <a:r>
              <a:rPr kumimoji="1" lang="vi-VN" altLang="ja-JP" sz="900" dirty="0">
                <a:latin typeface="Arial" panose="020B0604020202020204" pitchFamily="34" charset="0"/>
                <a:cs typeface="Arial" panose="020B0604020202020204" pitchFamily="34" charset="0"/>
              </a:rPr>
              <a:t>Xin lưu ý rằng chúng tôi không chịu trách nhiệm về tai nạn hoặc trộm cắp trong bãi đậu xe.</a:t>
            </a:r>
            <a:endParaRPr kumimoji="1" lang="ja-JP" altLang="en-US" sz="900" dirty="0">
              <a:latin typeface="Arial" panose="020B0604020202020204" pitchFamily="34" charset="0"/>
              <a:cs typeface="Arial" panose="020B0604020202020204" pitchFamily="34" charset="0"/>
            </a:endParaRPr>
          </a:p>
        </p:txBody>
      </p:sp>
    </p:spTree>
  </p:cSld>
  <p:clrMapOvr>
    <a:masterClrMapping/>
  </p:clrMapOvr>
</p:sld>
</file>

<file path=ppt/theme/theme1.xml><?xml version="1.0" encoding="utf-8"?>
<a:theme xmlns:a="http://schemas.openxmlformats.org/drawingml/2006/main" name="標準">
  <a:themeElements>
    <a:clrScheme name="標準">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標準">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2.xml><?xml version="1.0" encoding="utf-8"?>
<a:theme xmlns:a="http://schemas.openxmlformats.org/drawingml/2006/main" name="標準">
  <a:themeElements>
    <a:clrScheme name="標準">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標準">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1101</TotalTime>
  <Words>439</Words>
  <Application>Microsoft Office PowerPoint</Application>
  <PresentationFormat>A4 210 x 297 mm</PresentationFormat>
  <Paragraphs>42</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ＭＳ 明朝</vt:lpstr>
      <vt:lpstr>游ゴシック</vt:lpstr>
      <vt:lpstr>游ゴシック Light</vt:lpstr>
      <vt:lpstr>Arial</vt:lpstr>
      <vt:lpstr>標準</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高知県外国人生活相談センター 　　　　　　　　　　　　　　　出張相談会</dc:title>
  <dc:creator>457129</dc:creator>
  <cp:lastModifiedBy>user2</cp:lastModifiedBy>
  <cp:revision>122</cp:revision>
  <cp:lastPrinted>2020-10-30T00:39:19Z</cp:lastPrinted>
  <dcterms:created xsi:type="dcterms:W3CDTF">2019-08-01T07:22:13Z</dcterms:created>
  <dcterms:modified xsi:type="dcterms:W3CDTF">2020-10-30T00:56:27Z</dcterms:modified>
</cp:coreProperties>
</file>