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</p:sldIdLst>
  <p:sldSz cx="6858000" cy="9906000" type="A4"/>
  <p:notesSz cx="6799263" cy="9929813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3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4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4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CC3300"/>
    <a:srgbClr val="FF9900"/>
    <a:srgbClr val="DB6FB7"/>
    <a:srgbClr val="FFF5D5"/>
    <a:srgbClr val="FFECAF"/>
    <a:srgbClr val="EDF1F9"/>
    <a:srgbClr val="FFFFEB"/>
    <a:srgbClr val="00C8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>
        <p:scale>
          <a:sx n="112" d="100"/>
          <a:sy n="112" d="100"/>
        </p:scale>
        <p:origin x="1062" y="-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5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90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6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0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73757"/>
              </p:ext>
            </p:extLst>
          </p:nvPr>
        </p:nvGraphicFramePr>
        <p:xfrm>
          <a:off x="168146" y="3401126"/>
          <a:ext cx="2943917" cy="2896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3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5451">
                <a:tc>
                  <a:txBody>
                    <a:bodyPr/>
                    <a:lstStyle/>
                    <a:p>
                      <a:pPr algn="ctr"/>
                      <a:r>
                        <a:rPr lang="vi-VN" altLang="ja-JP" sz="14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vi-VN" altLang="ja-JP" sz="14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dung tư </a:t>
                      </a:r>
                      <a:r>
                        <a:rPr lang="vi-VN" altLang="ja-JP" sz="14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vấn</a:t>
                      </a:r>
                      <a:endParaRPr lang="ja-JP" altLang="en-US" sz="12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961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3893579" y="9651134"/>
            <a:ext cx="28477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 lang="ja-JP" altLang="en-US"/>
            </a:pPr>
            <a:r>
              <a:rPr lang="ja-JP" altLang="en-US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・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Chúng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tôi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sẽ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quản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lý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thông tin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mà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các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bạn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điền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trên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mẫu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đơn đăng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ký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một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cách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hợp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lý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, </a:t>
            </a:r>
          </a:p>
          <a:p>
            <a:pPr algn="just">
              <a:defRPr lang="ja-JP" altLang="en-US"/>
            </a:pP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chỉ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sử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dụng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cho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buổi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tư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vấn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lần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này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,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và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sẽ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không cung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cấp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cho bên </a:t>
            </a:r>
            <a:r>
              <a:rPr lang="vi-VN" altLang="ja-JP" sz="6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thứ</a:t>
            </a:r>
            <a:r>
              <a:rPr lang="vi-VN" altLang="ja-JP" sz="6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3. </a:t>
            </a:r>
            <a:endParaRPr lang="ja-JP" altLang="en-US" sz="600" dirty="0">
              <a:latin typeface="Times New Roman" panose="02020603050405020304" pitchFamily="18" charset="0"/>
              <a:ea typeface="Meiryo UI"/>
              <a:cs typeface="Times New Roman" panose="02020603050405020304" pitchFamily="18" charset="0"/>
            </a:endParaRPr>
          </a:p>
          <a:p>
            <a:pPr>
              <a:defRPr lang="ja-JP" altLang="en-US"/>
            </a:pPr>
            <a:endParaRPr lang="ja-JP" altLang="en-US" sz="800" dirty="0">
              <a:latin typeface="Meiryo UI"/>
              <a:ea typeface="Meiryo UI"/>
            </a:endParaRP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420191"/>
              </p:ext>
            </p:extLst>
          </p:nvPr>
        </p:nvGraphicFramePr>
        <p:xfrm>
          <a:off x="3112063" y="3401126"/>
          <a:ext cx="3575464" cy="2896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763">
                <a:tc gridSpan="2"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tham gian tư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Sau khi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tôi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liên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 tư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hôm sau. (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tư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phút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1" lang="en-US" altLang="ja-JP" sz="1000" dirty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【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kumimoji="1" lang="ja-JP" altLang="en-US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9:00-12:00,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kumimoji="1" lang="ja-JP" altLang="en-US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13:30-16:30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】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28/2 (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hai)</a:t>
                      </a:r>
                      <a:endParaRPr kumimoji="1" lang="ja-JP" altLang="en-US" sz="10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ngày</a:t>
                      </a:r>
                      <a:endParaRPr kumimoji="1" lang="ja-JP" altLang="en-US" sz="11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82">
                <a:tc>
                  <a:txBody>
                    <a:bodyPr/>
                    <a:lstStyle/>
                    <a:p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1/3 (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ba)</a:t>
                      </a:r>
                      <a:endParaRPr kumimoji="1" lang="ja-JP" altLang="en-US" sz="10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ngày</a:t>
                      </a:r>
                      <a:endParaRPr kumimoji="1" lang="ja-JP" altLang="en-US" sz="11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45">
                <a:tc>
                  <a:txBody>
                    <a:bodyPr/>
                    <a:lstStyle/>
                    <a:p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2/3 (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tư)</a:t>
                      </a:r>
                      <a:endParaRPr kumimoji="1" lang="ja-JP" altLang="en-US" sz="10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ngày</a:t>
                      </a:r>
                      <a:endParaRPr kumimoji="1" lang="ja-JP" altLang="en-US" sz="11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134307"/>
                  </a:ext>
                </a:extLst>
              </a:tr>
              <a:tr h="271849">
                <a:tc>
                  <a:txBody>
                    <a:bodyPr/>
                    <a:lstStyle/>
                    <a:p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3/3 (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năm)</a:t>
                      </a:r>
                      <a:endParaRPr kumimoji="1" lang="ja-JP" altLang="en-US" sz="10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ngày</a:t>
                      </a:r>
                      <a:endParaRPr kumimoji="1" lang="ja-JP" altLang="en-US" sz="11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103267"/>
                  </a:ext>
                </a:extLst>
              </a:tr>
              <a:tr h="313016">
                <a:tc>
                  <a:txBody>
                    <a:bodyPr/>
                    <a:lstStyle/>
                    <a:p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4/3  (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 sz="10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ngày</a:t>
                      </a:r>
                      <a:endParaRPr kumimoji="1" lang="ja-JP" altLang="en-US" sz="11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0845754"/>
                  </a:ext>
                </a:extLst>
              </a:tr>
              <a:tr h="261882">
                <a:tc>
                  <a:txBody>
                    <a:bodyPr/>
                    <a:lstStyle/>
                    <a:p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5/3  (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0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kumimoji="1" lang="vi-VN" altLang="ja-JP" sz="10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 sz="10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ngày</a:t>
                      </a:r>
                      <a:endParaRPr kumimoji="1" lang="ja-JP" altLang="en-US" sz="11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839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【</a:t>
                      </a:r>
                      <a:r>
                        <a:rPr kumimoji="1" lang="vi-VN" altLang="ja-JP" sz="105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Ghi </a:t>
                      </a:r>
                      <a:r>
                        <a:rPr kumimoji="1" lang="vi-VN" altLang="ja-JP" sz="105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】</a:t>
                      </a:r>
                      <a:endParaRPr kumimoji="1" lang="ja-JP" altLang="en-US" sz="105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210508"/>
              </p:ext>
            </p:extLst>
          </p:nvPr>
        </p:nvGraphicFramePr>
        <p:xfrm>
          <a:off x="168146" y="6305209"/>
          <a:ext cx="6519381" cy="2607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275">
                <a:tc>
                  <a:txBody>
                    <a:bodyPr/>
                    <a:lstStyle/>
                    <a:p>
                      <a:pPr algn="ctr"/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kumimoji="1" lang="vi-VN" altLang="ja-JP" sz="12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tên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74">
                <a:tc>
                  <a:txBody>
                    <a:bodyPr/>
                    <a:lstStyle/>
                    <a:p>
                      <a:pPr algn="ctr"/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kumimoji="1" lang="vi-VN" altLang="ja-JP" sz="12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chỉ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37">
                <a:tc>
                  <a:txBody>
                    <a:bodyPr/>
                    <a:lstStyle/>
                    <a:p>
                      <a:pPr algn="ctr"/>
                      <a:r>
                        <a:rPr kumimoji="1" lang="vi-VN" altLang="ja-JP" sz="12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Tư </a:t>
                      </a:r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1" lang="vi-VN" altLang="ja-JP" sz="12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lưu </a:t>
                      </a:r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trú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163">
                <a:tc>
                  <a:txBody>
                    <a:bodyPr/>
                    <a:lstStyle/>
                    <a:p>
                      <a:pPr algn="ctr"/>
                      <a:r>
                        <a:rPr kumimoji="1" lang="vi-VN" altLang="ja-JP" sz="12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Ngôn </a:t>
                      </a:r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ngữ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vi-VN" altLang="ja-JP" sz="1100" dirty="0">
                          <a:latin typeface="Meiryo UI"/>
                          <a:ea typeface="Meiryo UI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Nhật</a:t>
                      </a:r>
                      <a:r>
                        <a:rPr kumimoji="1" lang="ja-JP" altLang="en-US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　　　　　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Anh</a:t>
                      </a:r>
                      <a:r>
                        <a:rPr kumimoji="1" lang="ja-JP" altLang="en-US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　　　　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Trung</a:t>
                      </a:r>
                      <a:r>
                        <a:rPr kumimoji="1" lang="ja-JP" altLang="en-US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　　　　　　　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1" lang="en-US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en-US" altLang="ja-JP" sz="11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latin typeface="Times New Roman" panose="02020603050405020304" pitchFamily="18" charset="0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□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Ngôn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kumimoji="1" lang="vi-VN" altLang="ja-JP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1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kumimoji="1" lang="ja-JP" altLang="en-US" sz="11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（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87302"/>
                  </a:ext>
                </a:extLst>
              </a:tr>
              <a:tr h="325146">
                <a:tc>
                  <a:txBody>
                    <a:bodyPr/>
                    <a:lstStyle/>
                    <a:p>
                      <a:pPr algn="ctr"/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1" lang="vi-VN" altLang="ja-JP" sz="12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kumimoji="1" lang="vi-VN" altLang="ja-JP" sz="12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vi-VN" altLang="ja-JP" sz="1200" dirty="0" err="1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thoại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63701"/>
                  </a:ext>
                </a:extLst>
              </a:tr>
              <a:tr h="3199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Times New Roman" panose="02020603050405020304" pitchFamily="18" charset="0"/>
                          <a:ea typeface="Meiryo UI"/>
                          <a:cs typeface="Times New Roman" panose="02020603050405020304" pitchFamily="18" charset="0"/>
                        </a:rPr>
                        <a:t>E-mail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Meiryo UI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43" name="直線 36"/>
          <p:cNvSpPr/>
          <p:nvPr/>
        </p:nvSpPr>
        <p:spPr>
          <a:xfrm>
            <a:off x="168148" y="1550121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1169676" y="8025431"/>
            <a:ext cx="55178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altLang="ja-JP" sz="1000" dirty="0">
                <a:solidFill>
                  <a:prstClr val="black"/>
                </a:solidFill>
                <a:latin typeface="Arial" panose="020B0604020202020204" pitchFamily="34" charset="0"/>
                <a:ea typeface="Meiryo UI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*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Tư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vấn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bằng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các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ngôn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ngữ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khác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có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thể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sẽ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sử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dụng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dịch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vụ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thông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dịch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qua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điện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thoại</a:t>
            </a:r>
            <a:r>
              <a:rPr lang="vi-VN" altLang="ja-JP" sz="10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1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v.v</a:t>
            </a:r>
            <a:endParaRPr lang="ja-JP" altLang="en-US" sz="1000" dirty="0">
              <a:solidFill>
                <a:prstClr val="black"/>
              </a:solidFill>
              <a:latin typeface="Times New Roman" panose="02020603050405020304" pitchFamily="18" charset="0"/>
              <a:ea typeface="Meiryo UI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68148" y="1615195"/>
            <a:ext cx="6519379" cy="16541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Gửi</a:t>
            </a:r>
            <a:r>
              <a:rPr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qua </a:t>
            </a:r>
            <a:r>
              <a:rPr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mail</a:t>
            </a:r>
            <a:r>
              <a:rPr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hoặc</a:t>
            </a:r>
            <a:r>
              <a:rPr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qua </a:t>
            </a:r>
            <a:r>
              <a:rPr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đường</a:t>
            </a:r>
            <a:r>
              <a:rPr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bưu </a:t>
            </a:r>
            <a:r>
              <a:rPr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điện</a:t>
            </a:r>
            <a:r>
              <a:rPr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đến </a:t>
            </a:r>
            <a:r>
              <a:rPr lang="vi-VN" altLang="ja-JP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ngày</a:t>
            </a:r>
            <a:r>
              <a:rPr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21 </a:t>
            </a:r>
            <a:r>
              <a:rPr lang="vi-VN" altLang="ja-JP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tháng</a:t>
            </a:r>
            <a:r>
              <a:rPr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2 (</a:t>
            </a:r>
            <a:r>
              <a:rPr lang="vi-VN" altLang="ja-JP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thứ</a:t>
            </a:r>
            <a:r>
              <a:rPr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hai)</a:t>
            </a:r>
            <a:endParaRPr lang="en-US" altLang="ja-JP" b="1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Người</a:t>
            </a:r>
            <a:r>
              <a:rPr kumimoji="1"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nhận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vi-VN" altLang="ja-JP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tâm tư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</a:p>
          <a:p>
            <a:pPr>
              <a:lnSpc>
                <a:spcPts val="2000"/>
              </a:lnSpc>
            </a:pP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Kochi</a:t>
            </a:r>
            <a:r>
              <a:rPr kumimoji="1" lang="vi-VN" altLang="ja-JP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ja-JP" sz="1700" b="1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Mail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kumimoji="1"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consultation@kccfr.jp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【FAX】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088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821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6441</a:t>
            </a: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Địa</a:t>
            </a:r>
            <a:r>
              <a:rPr kumimoji="1"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chỉ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vi-VN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780-0870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Kochi</a:t>
            </a:r>
            <a:r>
              <a:rPr kumimoji="1"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Honmachi</a:t>
            </a:r>
            <a:r>
              <a:rPr kumimoji="1"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4-1-37 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Tầng</a:t>
            </a:r>
            <a:r>
              <a:rPr kumimoji="1"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1</a:t>
            </a:r>
            <a:endParaRPr kumimoji="1" lang="en-US" altLang="ja-JP" sz="1200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Liên </a:t>
            </a:r>
            <a:r>
              <a:rPr kumimoji="1" lang="vi-VN" altLang="ja-JP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hệ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vi-VN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TEL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088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821</a:t>
            </a:r>
            <a:r>
              <a:rPr kumimoji="1"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6440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112131" y="8939458"/>
            <a:ext cx="3630046" cy="505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vi-VN" altLang="ja-JP" sz="900" dirty="0">
                <a:latin typeface="Arial" panose="020B0604020202020204" pitchFamily="34" charset="0"/>
                <a:ea typeface="Meiryo UI"/>
                <a:cs typeface="Arial" panose="020B0604020202020204" pitchFamily="34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Về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nguyên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tắc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, đơn đến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sớm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sẽ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được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ưu tiên hơn.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Chúng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tôi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sẽ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xác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nhận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nội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dung tư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vấn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, sau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đó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xin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được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liên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lạc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với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những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người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đã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đăng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ký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về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khung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thời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gian </a:t>
            </a:r>
            <a:r>
              <a:rPr lang="vi-VN" altLang="ja-JP" sz="800" dirty="0" err="1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v.v</a:t>
            </a:r>
            <a:r>
              <a:rPr lang="vi-VN" altLang="ja-JP" sz="800" dirty="0"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.</a:t>
            </a:r>
            <a:endParaRPr lang="en-US" altLang="ja-JP" sz="800" dirty="0">
              <a:latin typeface="Times New Roman" panose="02020603050405020304" pitchFamily="18" charset="0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75532D-0900-4E87-8089-0AEC57F7F294}"/>
              </a:ext>
            </a:extLst>
          </p:cNvPr>
          <p:cNvSpPr txBox="1"/>
          <p:nvPr/>
        </p:nvSpPr>
        <p:spPr>
          <a:xfrm>
            <a:off x="3915091" y="9007754"/>
            <a:ext cx="1386218" cy="6001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Nhằm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phòng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chống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dịch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bệnh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covid-19, vui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lòng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đeo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khẩu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trang,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sát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khuẩn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tay, đo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nhiệt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độ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cơ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thể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endParaRPr kumimoji="1" lang="en-US" altLang="ja-JP" sz="8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4F69F-98B1-4647-ABEA-609CBB4482F9}"/>
              </a:ext>
            </a:extLst>
          </p:cNvPr>
          <p:cNvSpPr txBox="1"/>
          <p:nvPr/>
        </p:nvSpPr>
        <p:spPr>
          <a:xfrm>
            <a:off x="112130" y="9411372"/>
            <a:ext cx="36226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kumimoji="1" lang="vi-VN" altLang="ja-JP" sz="1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Trung tâm không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có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bãi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đỗ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xe.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Vì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vậy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vui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lòng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sử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dụng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phương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tiện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giao thông công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cộng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hoặc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sử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dụng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bãi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đỗ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xe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mất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vi-VN" altLang="ja-JP" sz="8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phí</a:t>
            </a:r>
            <a:r>
              <a:rPr kumimoji="1" lang="vi-VN" altLang="ja-JP" sz="8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ở xung quanh</a:t>
            </a:r>
            <a:r>
              <a:rPr kumimoji="1" lang="vi-VN" altLang="ja-JP" sz="9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7305E2-289D-4275-868A-D1FEAF464618}"/>
              </a:ext>
            </a:extLst>
          </p:cNvPr>
          <p:cNvSpPr txBox="1"/>
          <p:nvPr/>
        </p:nvSpPr>
        <p:spPr>
          <a:xfrm>
            <a:off x="112131" y="641113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vi-VN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Đơn đăng </a:t>
            </a:r>
            <a:r>
              <a:rPr kumimoji="1" lang="vi-VN" altLang="ja-JP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endPara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020303F-2D93-45B1-8CFC-33BAB65A226C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01311" y="9007754"/>
            <a:ext cx="1154912" cy="60016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06A69EB-958A-488E-AC91-2B4E2559B9D8}"/>
              </a:ext>
            </a:extLst>
          </p:cNvPr>
          <p:cNvSpPr/>
          <p:nvPr/>
        </p:nvSpPr>
        <p:spPr>
          <a:xfrm>
            <a:off x="112131" y="540297"/>
            <a:ext cx="1455440" cy="550911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241888-51A5-472D-A43C-5E07D0CE3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42020" y="2034659"/>
            <a:ext cx="1328556" cy="1146955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616C73-8D91-4236-AACA-943A8D070A2F}"/>
              </a:ext>
            </a:extLst>
          </p:cNvPr>
          <p:cNvSpPr txBox="1"/>
          <p:nvPr/>
        </p:nvSpPr>
        <p:spPr>
          <a:xfrm>
            <a:off x="1616864" y="976095"/>
            <a:ext cx="51782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1"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Trung tâm tư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</a:p>
          <a:p>
            <a:pPr algn="ctr"/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Kochi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1" lang="vi-VN" altLang="ja-JP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Kocoforre</a:t>
            </a:r>
            <a:r>
              <a:rPr kumimoji="1" lang="vi-VN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en-US" altLang="ja-JP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 sz="1400" b="1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9B9296B-6923-4C22-B6B4-8320BABE5821}"/>
              </a:ext>
            </a:extLst>
          </p:cNvPr>
          <p:cNvCxnSpPr>
            <a:cxnSpLocks/>
          </p:cNvCxnSpPr>
          <p:nvPr/>
        </p:nvCxnSpPr>
        <p:spPr>
          <a:xfrm>
            <a:off x="1753015" y="583160"/>
            <a:ext cx="4382865" cy="0"/>
          </a:xfrm>
          <a:prstGeom prst="line">
            <a:avLst/>
          </a:prstGeom>
          <a:ln w="95250" cap="sq" cmpd="thickThin">
            <a:solidFill>
              <a:schemeClr val="tx1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四角形 48">
            <a:extLst>
              <a:ext uri="{FF2B5EF4-FFF2-40B4-BE49-F238E27FC236}">
                <a16:creationId xmlns:a16="http://schemas.microsoft.com/office/drawing/2014/main" id="{2B8B5572-60D1-4409-84D3-38E001515950}"/>
              </a:ext>
            </a:extLst>
          </p:cNvPr>
          <p:cNvSpPr/>
          <p:nvPr/>
        </p:nvSpPr>
        <p:spPr>
          <a:xfrm>
            <a:off x="992001" y="132510"/>
            <a:ext cx="5803161" cy="7794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kumimoji="1"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TUẦN LỄ TƯ VẤN PHÁP LUẬT MIỄN PHÍ</a:t>
            </a:r>
          </a:p>
          <a:p>
            <a:pPr algn="ctr">
              <a:defRPr lang="ja-JP" altLang="en-US"/>
            </a:pPr>
            <a:r>
              <a:rPr kumimoji="1"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DÀNH CHO NGƯỜI NƯỚC NGOÀI</a:t>
            </a:r>
            <a:endParaRPr kumimoji="1" lang="ja-JP" altLang="en-US" sz="1600" b="1" dirty="0">
              <a:solidFill>
                <a:schemeClr val="tx1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　　　　　</a:t>
            </a:r>
            <a:r>
              <a:rPr lang="vi-VN" altLang="ja-JP" sz="1600" b="1" dirty="0">
                <a:solidFill>
                  <a:schemeClr val="tx1"/>
                </a:solidFill>
                <a:latin typeface="Meiryo UI"/>
                <a:ea typeface="Meiryo UI"/>
              </a:rPr>
              <a:t>   </a:t>
            </a:r>
            <a:r>
              <a:rPr lang="en-US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【</a:t>
            </a:r>
            <a:r>
              <a:rPr lang="vi-VN" altLang="ja-JP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Thời</a:t>
            </a:r>
            <a:r>
              <a:rPr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gian</a:t>
            </a:r>
            <a:r>
              <a:rPr lang="en-US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】</a:t>
            </a:r>
            <a:r>
              <a:rPr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28/2/2022(</a:t>
            </a:r>
            <a:r>
              <a:rPr lang="vi-VN" altLang="ja-JP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Thứ</a:t>
            </a:r>
            <a:r>
              <a:rPr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 hai)</a:t>
            </a:r>
            <a:r>
              <a:rPr kumimoji="1" lang="ja-JP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1" lang="ja-JP" alt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～</a:t>
            </a:r>
            <a:r>
              <a:rPr kumimoji="1"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5/3(</a:t>
            </a:r>
            <a:r>
              <a:rPr kumimoji="1" lang="vi-VN" altLang="ja-JP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Thứ</a:t>
            </a:r>
            <a:r>
              <a:rPr kumimoji="1"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1" lang="vi-VN" altLang="ja-JP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bảy</a:t>
            </a:r>
            <a:r>
              <a:rPr kumimoji="1" lang="vi-VN" altLang="ja-JP" sz="16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en-US" altLang="ja-JP" sz="1600" b="1" dirty="0">
              <a:solidFill>
                <a:schemeClr val="tx1"/>
              </a:solidFill>
              <a:latin typeface="Times New Roman" panose="02020603050405020304" pitchFamily="18" charset="0"/>
              <a:ea typeface="Meiryo 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21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2590</TotalTime>
  <Words>471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user2</dc:creator>
  <cp:lastModifiedBy>user2</cp:lastModifiedBy>
  <cp:revision>145</cp:revision>
  <cp:lastPrinted>2022-01-27T05:11:38Z</cp:lastPrinted>
  <dcterms:created xsi:type="dcterms:W3CDTF">2020-12-18T06:21:34Z</dcterms:created>
  <dcterms:modified xsi:type="dcterms:W3CDTF">2022-01-27T05:51:58Z</dcterms:modified>
</cp:coreProperties>
</file>