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Lst>
  <p:sldSz cx="7559675" cy="10691813"/>
  <p:notesSz cx="6799263"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0A13"/>
    <a:srgbClr val="3C0225"/>
    <a:srgbClr val="6D0342"/>
    <a:srgbClr val="46022A"/>
    <a:srgbClr val="996633"/>
    <a:srgbClr val="B30D19"/>
    <a:srgbClr val="BE9530"/>
    <a:srgbClr val="D2AC4A"/>
    <a:srgbClr val="A6832A"/>
    <a:srgbClr val="F5D6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49" autoAdjust="0"/>
    <p:restoredTop sz="94660"/>
  </p:normalViewPr>
  <p:slideViewPr>
    <p:cSldViewPr snapToGrid="0">
      <p:cViewPr varScale="1">
        <p:scale>
          <a:sx n="44" d="100"/>
          <a:sy n="44" d="100"/>
        </p:scale>
        <p:origin x="220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タイトル スライド">
    <p:spTree>
      <p:nvGrpSpPr>
        <p:cNvPr id="1" name=""/>
        <p:cNvGrpSpPr/>
        <p:nvPr/>
      </p:nvGrpSpPr>
      <p:grpSpPr>
        <a:xfrm>
          <a:off x="0" y="0"/>
          <a:ext cx="0" cy="0"/>
          <a:chOff x="0" y="0"/>
          <a:chExt cx="0" cy="0"/>
        </a:xfrm>
      </p:grpSpPr>
      <p:sp>
        <p:nvSpPr>
          <p:cNvPr id="181" name="正方形/長方形 180"/>
          <p:cNvSpPr/>
          <p:nvPr userDrawn="1"/>
        </p:nvSpPr>
        <p:spPr>
          <a:xfrm>
            <a:off x="0" y="5087"/>
            <a:ext cx="7559675" cy="106867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図プレースホルダー 5"/>
          <p:cNvSpPr>
            <a:spLocks noGrp="1"/>
          </p:cNvSpPr>
          <p:nvPr>
            <p:ph type="pic" sz="quarter" idx="12" hasCustomPrompt="1"/>
          </p:nvPr>
        </p:nvSpPr>
        <p:spPr>
          <a:xfrm>
            <a:off x="3470705" y="2804449"/>
            <a:ext cx="3822570" cy="2413846"/>
          </a:xfrm>
          <a:blipFill dpi="0" rotWithShape="1">
            <a:blip r:embed="rId2"/>
            <a:srcRect/>
            <a:tile tx="0" ty="0" sx="100000" sy="100000" flip="none" algn="ctr"/>
          </a:blipFill>
        </p:spPr>
        <p:txBody>
          <a:bodyPr tIns="720000">
            <a:normAutofit/>
          </a:bodyPr>
          <a:lstStyle>
            <a:lvl1pPr marL="0" indent="0" algn="ctr">
              <a:buNone/>
              <a:defRPr sz="18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14" name="テキスト プレースホルダー 6"/>
          <p:cNvSpPr>
            <a:spLocks noGrp="1"/>
          </p:cNvSpPr>
          <p:nvPr>
            <p:ph type="body" sz="quarter" idx="14" hasCustomPrompt="1"/>
          </p:nvPr>
        </p:nvSpPr>
        <p:spPr>
          <a:xfrm>
            <a:off x="244697" y="9687699"/>
            <a:ext cx="2981829" cy="708492"/>
          </a:xfrm>
        </p:spPr>
        <p:txBody>
          <a:bodyPr>
            <a:normAutofit/>
          </a:bodyPr>
          <a:lstStyle>
            <a:lvl1pPr marL="0" indent="0">
              <a:buNone/>
              <a:defRPr sz="36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お酒の舞黒</a:t>
            </a:r>
          </a:p>
        </p:txBody>
      </p:sp>
      <p:sp>
        <p:nvSpPr>
          <p:cNvPr id="23" name="テキスト プレースホルダー 22"/>
          <p:cNvSpPr>
            <a:spLocks noGrp="1"/>
          </p:cNvSpPr>
          <p:nvPr>
            <p:ph type="body" sz="quarter" idx="15" hasCustomPrompt="1"/>
          </p:nvPr>
        </p:nvSpPr>
        <p:spPr>
          <a:xfrm>
            <a:off x="244697" y="10284271"/>
            <a:ext cx="7201132" cy="407542"/>
          </a:xfrm>
        </p:spPr>
        <p:txBody>
          <a:bodyPr>
            <a:norm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20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kumimoji="1" lang="ja-JP" altLang="en-US" dirty="0"/>
              <a:t>〇〇市〇〇〇町</a:t>
            </a:r>
            <a:r>
              <a:rPr kumimoji="1" lang="en-US" altLang="ja-JP" dirty="0"/>
              <a:t>XXXXXX-XXXX</a:t>
            </a:r>
            <a:r>
              <a:rPr kumimoji="1" lang="ja-JP" altLang="en-US" dirty="0"/>
              <a:t>　　営業時間：</a:t>
            </a:r>
            <a:r>
              <a:rPr kumimoji="1" lang="en-US" altLang="ja-JP" dirty="0"/>
              <a:t>00</a:t>
            </a:r>
            <a:r>
              <a:rPr kumimoji="1" lang="ja-JP" altLang="en-US" dirty="0"/>
              <a:t>：</a:t>
            </a:r>
            <a:r>
              <a:rPr kumimoji="1" lang="en-US" altLang="ja-JP" dirty="0"/>
              <a:t>00</a:t>
            </a:r>
            <a:r>
              <a:rPr kumimoji="1" lang="ja-JP" altLang="en-US" dirty="0"/>
              <a:t>～</a:t>
            </a:r>
            <a:r>
              <a:rPr kumimoji="1" lang="en-US" altLang="ja-JP" dirty="0"/>
              <a:t>00</a:t>
            </a:r>
            <a:r>
              <a:rPr kumimoji="1" lang="ja-JP" altLang="en-US" dirty="0"/>
              <a:t>：</a:t>
            </a:r>
            <a:r>
              <a:rPr kumimoji="1" lang="en-US" altLang="ja-JP" dirty="0"/>
              <a:t>00</a:t>
            </a:r>
            <a:r>
              <a:rPr kumimoji="1" lang="ja-JP" altLang="en-US" dirty="0"/>
              <a:t>　　</a:t>
            </a:r>
            <a:r>
              <a:rPr kumimoji="1" lang="en-US" altLang="ja-JP" dirty="0"/>
              <a:t>http://XXXX_sample.aa.jp</a:t>
            </a:r>
          </a:p>
          <a:p>
            <a:pPr lvl="0"/>
            <a:endParaRPr kumimoji="1" lang="ja-JP" altLang="en-US" dirty="0"/>
          </a:p>
        </p:txBody>
      </p:sp>
      <p:sp>
        <p:nvSpPr>
          <p:cNvPr id="24" name="テキスト プレースホルダー 6"/>
          <p:cNvSpPr>
            <a:spLocks noGrp="1"/>
          </p:cNvSpPr>
          <p:nvPr>
            <p:ph type="body" sz="quarter" idx="16" hasCustomPrompt="1"/>
          </p:nvPr>
        </p:nvSpPr>
        <p:spPr>
          <a:xfrm>
            <a:off x="3873930" y="9715562"/>
            <a:ext cx="3715431" cy="708492"/>
          </a:xfrm>
        </p:spPr>
        <p:txBody>
          <a:bodyPr>
            <a:noAutofit/>
          </a:bodyPr>
          <a:lstStyle>
            <a:lvl1pPr marL="0" indent="0">
              <a:buNone/>
              <a:defRPr sz="32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ja-JP" dirty="0"/>
              <a:t>000-0000-0000</a:t>
            </a:r>
            <a:endParaRPr kumimoji="1" lang="ja-JP" altLang="en-US" dirty="0"/>
          </a:p>
        </p:txBody>
      </p:sp>
      <p:sp>
        <p:nvSpPr>
          <p:cNvPr id="25" name="テキスト プレースホルダー 6"/>
          <p:cNvSpPr>
            <a:spLocks noGrp="1"/>
          </p:cNvSpPr>
          <p:nvPr>
            <p:ph type="body" sz="quarter" idx="17" hasCustomPrompt="1"/>
          </p:nvPr>
        </p:nvSpPr>
        <p:spPr>
          <a:xfrm>
            <a:off x="244697" y="2810689"/>
            <a:ext cx="3119665" cy="403491"/>
          </a:xfrm>
        </p:spPr>
        <p:txBody>
          <a:bodyPr>
            <a:noAutofit/>
          </a:bodyPr>
          <a:lstStyle>
            <a:lvl1pPr marL="0" indent="0">
              <a:buNone/>
              <a:defRPr sz="20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ワイン名を入れましょう</a:t>
            </a:r>
          </a:p>
        </p:txBody>
      </p:sp>
      <p:sp>
        <p:nvSpPr>
          <p:cNvPr id="27" name="テキスト プレースホルダー 6"/>
          <p:cNvSpPr>
            <a:spLocks noGrp="1"/>
          </p:cNvSpPr>
          <p:nvPr>
            <p:ph type="body" sz="quarter" idx="19" hasCustomPrompt="1"/>
          </p:nvPr>
        </p:nvSpPr>
        <p:spPr>
          <a:xfrm>
            <a:off x="1267734" y="3661142"/>
            <a:ext cx="2096628" cy="336111"/>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200" b="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ぶどう品種を入れましょう</a:t>
            </a:r>
          </a:p>
        </p:txBody>
      </p:sp>
      <p:sp>
        <p:nvSpPr>
          <p:cNvPr id="31" name="テキスト プレースホルダー 6"/>
          <p:cNvSpPr>
            <a:spLocks noGrp="1"/>
          </p:cNvSpPr>
          <p:nvPr>
            <p:ph type="body" sz="quarter" idx="20" hasCustomPrompt="1"/>
          </p:nvPr>
        </p:nvSpPr>
        <p:spPr>
          <a:xfrm>
            <a:off x="1724768" y="3232863"/>
            <a:ext cx="1639594" cy="503694"/>
          </a:xfrm>
        </p:spPr>
        <p:txBody>
          <a:bodyPr>
            <a:noAutofit/>
          </a:bodyPr>
          <a:lstStyle>
            <a:lvl1pPr marL="0" indent="0" algn="r">
              <a:buNone/>
              <a:defRPr sz="24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ja-JP" dirty="0"/>
              <a:t>0,000</a:t>
            </a:r>
            <a:r>
              <a:rPr kumimoji="1" lang="ja-JP" altLang="en-US" dirty="0"/>
              <a:t>円</a:t>
            </a:r>
          </a:p>
        </p:txBody>
      </p:sp>
      <p:sp>
        <p:nvSpPr>
          <p:cNvPr id="32" name="テキスト プレースホルダー 6"/>
          <p:cNvSpPr>
            <a:spLocks noGrp="1"/>
          </p:cNvSpPr>
          <p:nvPr>
            <p:ph type="body" sz="quarter" idx="21" hasCustomPrompt="1"/>
          </p:nvPr>
        </p:nvSpPr>
        <p:spPr>
          <a:xfrm>
            <a:off x="1109811" y="3946772"/>
            <a:ext cx="2254552" cy="336111"/>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200" b="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en-US" altLang="ja-JP" dirty="0"/>
              <a:t>000ml</a:t>
            </a:r>
            <a:r>
              <a:rPr kumimoji="1" lang="ja-JP" altLang="en-US" dirty="0"/>
              <a:t>・</a:t>
            </a:r>
            <a:r>
              <a:rPr kumimoji="1" lang="en-US" altLang="ja-JP" dirty="0"/>
              <a:t> 000ml</a:t>
            </a:r>
            <a:endParaRPr kumimoji="1" lang="ja-JP" altLang="en-US" dirty="0"/>
          </a:p>
        </p:txBody>
      </p:sp>
      <p:sp>
        <p:nvSpPr>
          <p:cNvPr id="34" name="図プレースホルダー 5"/>
          <p:cNvSpPr>
            <a:spLocks noGrp="1"/>
          </p:cNvSpPr>
          <p:nvPr>
            <p:ph type="pic" sz="quarter" idx="22" hasCustomPrompt="1"/>
          </p:nvPr>
        </p:nvSpPr>
        <p:spPr>
          <a:xfrm>
            <a:off x="244697" y="5456649"/>
            <a:ext cx="2244504" cy="1920558"/>
          </a:xfrm>
          <a:blipFill dpi="0" rotWithShape="1">
            <a:blip r:embed="rId3"/>
            <a:srcRect/>
            <a:tile tx="0" ty="0" sx="100000" sy="100000" flip="none" algn="ctr"/>
          </a:blipFill>
        </p:spPr>
        <p:txBody>
          <a:bodyPr tIns="504000">
            <a:normAutofit/>
          </a:bodyPr>
          <a:lstStyle>
            <a:lvl1pPr marL="0" indent="0" algn="ctr">
              <a:buNone/>
              <a:defRPr sz="18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37" name="図プレースホルダー 5"/>
          <p:cNvSpPr>
            <a:spLocks noGrp="1"/>
          </p:cNvSpPr>
          <p:nvPr>
            <p:ph type="pic" sz="quarter" idx="23" hasCustomPrompt="1"/>
          </p:nvPr>
        </p:nvSpPr>
        <p:spPr>
          <a:xfrm>
            <a:off x="2646734" y="5456649"/>
            <a:ext cx="2244504" cy="1920558"/>
          </a:xfrm>
          <a:blipFill>
            <a:blip r:embed="rId2"/>
            <a:tile tx="0" ty="0" sx="100000" sy="100000" flip="none" algn="ctr"/>
          </a:blipFill>
        </p:spPr>
        <p:txBody>
          <a:bodyPr tIns="504000">
            <a:normAutofit/>
          </a:bodyPr>
          <a:lstStyle>
            <a:lvl1pPr marL="0" indent="0" algn="ctr">
              <a:buNone/>
              <a:defRPr sz="18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38" name="図プレースホルダー 5"/>
          <p:cNvSpPr>
            <a:spLocks noGrp="1"/>
          </p:cNvSpPr>
          <p:nvPr>
            <p:ph type="pic" sz="quarter" idx="24" hasCustomPrompt="1"/>
          </p:nvPr>
        </p:nvSpPr>
        <p:spPr>
          <a:xfrm>
            <a:off x="5048771" y="5456649"/>
            <a:ext cx="2244504" cy="1920558"/>
          </a:xfrm>
          <a:blipFill dpi="0" rotWithShape="1">
            <a:blip r:embed="rId3"/>
            <a:srcRect/>
            <a:tile tx="0" ty="0" sx="100000" sy="100000" flip="none" algn="ctr"/>
          </a:blipFill>
        </p:spPr>
        <p:txBody>
          <a:bodyPr tIns="504000">
            <a:normAutofit/>
          </a:bodyPr>
          <a:lstStyle>
            <a:lvl1pPr marL="0" indent="0" algn="ctr">
              <a:buNone/>
              <a:defRPr sz="18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39" name="テキスト プレースホルダー 6"/>
          <p:cNvSpPr>
            <a:spLocks noGrp="1"/>
          </p:cNvSpPr>
          <p:nvPr>
            <p:ph type="body" sz="quarter" idx="25" hasCustomPrompt="1"/>
          </p:nvPr>
        </p:nvSpPr>
        <p:spPr>
          <a:xfrm>
            <a:off x="244697" y="7433077"/>
            <a:ext cx="2244504" cy="341936"/>
          </a:xfrm>
        </p:spPr>
        <p:txBody>
          <a:bodyPr>
            <a:noAutofit/>
          </a:bodyPr>
          <a:lstStyle>
            <a:lvl1pPr marL="0" indent="0">
              <a:buNone/>
              <a:defRPr sz="16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ワイン名を入れる</a:t>
            </a:r>
          </a:p>
        </p:txBody>
      </p:sp>
      <p:sp>
        <p:nvSpPr>
          <p:cNvPr id="7" name="テキスト プレースホルダー 6"/>
          <p:cNvSpPr>
            <a:spLocks noGrp="1"/>
          </p:cNvSpPr>
          <p:nvPr>
            <p:ph type="body" sz="quarter" idx="10" hasCustomPrompt="1"/>
          </p:nvPr>
        </p:nvSpPr>
        <p:spPr>
          <a:xfrm>
            <a:off x="1511591" y="2186613"/>
            <a:ext cx="3553450" cy="550232"/>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800" b="1">
                <a:solidFill>
                  <a:srgbClr val="3C0225"/>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en-US" altLang="ja-JP" dirty="0"/>
              <a:t>00</a:t>
            </a:r>
            <a:r>
              <a:rPr kumimoji="1" lang="ja-JP" altLang="en-US" dirty="0"/>
              <a:t>月</a:t>
            </a:r>
            <a:r>
              <a:rPr kumimoji="1" lang="en-US" altLang="ja-JP" dirty="0"/>
              <a:t>00</a:t>
            </a:r>
            <a:r>
              <a:rPr kumimoji="1" lang="ja-JP" altLang="en-US" dirty="0"/>
              <a:t>日</a:t>
            </a:r>
            <a:r>
              <a:rPr kumimoji="1" lang="en-US" altLang="ja-JP" dirty="0"/>
              <a:t>(</a:t>
            </a:r>
            <a:r>
              <a:rPr kumimoji="1" lang="ja-JP" altLang="en-US" dirty="0"/>
              <a:t>日</a:t>
            </a:r>
            <a:r>
              <a:rPr kumimoji="1" lang="en-US" altLang="ja-JP" dirty="0"/>
              <a:t>)</a:t>
            </a:r>
            <a:r>
              <a:rPr kumimoji="1" lang="ja-JP" altLang="en-US" dirty="0"/>
              <a:t>～</a:t>
            </a:r>
            <a:r>
              <a:rPr kumimoji="1" lang="en-US" altLang="ja-JP" dirty="0"/>
              <a:t>00</a:t>
            </a:r>
            <a:r>
              <a:rPr kumimoji="1" lang="ja-JP" altLang="en-US" dirty="0"/>
              <a:t>月</a:t>
            </a:r>
            <a:r>
              <a:rPr kumimoji="1" lang="en-US" altLang="ja-JP" dirty="0"/>
              <a:t>00</a:t>
            </a:r>
            <a:r>
              <a:rPr kumimoji="1" lang="ja-JP" altLang="en-US" dirty="0"/>
              <a:t>日</a:t>
            </a:r>
            <a:r>
              <a:rPr kumimoji="1" lang="en-US" altLang="ja-JP" dirty="0"/>
              <a:t>(</a:t>
            </a:r>
            <a:r>
              <a:rPr kumimoji="1" lang="ja-JP" altLang="en-US" dirty="0"/>
              <a:t>日</a:t>
            </a:r>
            <a:r>
              <a:rPr kumimoji="1" lang="en-US" altLang="ja-JP" dirty="0"/>
              <a:t>)</a:t>
            </a:r>
            <a:endParaRPr kumimoji="1" lang="ja-JP" altLang="en-US" dirty="0"/>
          </a:p>
          <a:p>
            <a:pPr lvl="0"/>
            <a:endParaRPr kumimoji="1" lang="ja-JP" altLang="en-US" dirty="0"/>
          </a:p>
        </p:txBody>
      </p:sp>
      <p:sp>
        <p:nvSpPr>
          <p:cNvPr id="44" name="テキスト プレースホルダー 6"/>
          <p:cNvSpPr>
            <a:spLocks noGrp="1"/>
          </p:cNvSpPr>
          <p:nvPr>
            <p:ph type="body" sz="quarter" idx="27" hasCustomPrompt="1"/>
          </p:nvPr>
        </p:nvSpPr>
        <p:spPr>
          <a:xfrm>
            <a:off x="992787" y="8070635"/>
            <a:ext cx="1496414" cy="336111"/>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b="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品種を入れましょう</a:t>
            </a:r>
          </a:p>
        </p:txBody>
      </p:sp>
      <p:sp>
        <p:nvSpPr>
          <p:cNvPr id="46" name="テキスト プレースホルダー 6"/>
          <p:cNvSpPr>
            <a:spLocks noGrp="1"/>
          </p:cNvSpPr>
          <p:nvPr>
            <p:ph type="body" sz="quarter" idx="28" hasCustomPrompt="1"/>
          </p:nvPr>
        </p:nvSpPr>
        <p:spPr>
          <a:xfrm>
            <a:off x="875018" y="8292881"/>
            <a:ext cx="1614183" cy="336111"/>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b="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en-US" altLang="ja-JP" dirty="0"/>
              <a:t>000ml</a:t>
            </a:r>
            <a:r>
              <a:rPr kumimoji="1" lang="ja-JP" altLang="en-US" dirty="0"/>
              <a:t>・</a:t>
            </a:r>
            <a:r>
              <a:rPr kumimoji="1" lang="en-US" altLang="ja-JP" dirty="0"/>
              <a:t> 000ml</a:t>
            </a:r>
            <a:endParaRPr kumimoji="1" lang="ja-JP" altLang="en-US" dirty="0"/>
          </a:p>
        </p:txBody>
      </p:sp>
      <p:sp>
        <p:nvSpPr>
          <p:cNvPr id="56" name="テキスト プレースホルダー 6"/>
          <p:cNvSpPr>
            <a:spLocks noGrp="1"/>
          </p:cNvSpPr>
          <p:nvPr>
            <p:ph type="body" sz="quarter" idx="30" hasCustomPrompt="1"/>
          </p:nvPr>
        </p:nvSpPr>
        <p:spPr>
          <a:xfrm>
            <a:off x="2646734" y="7433077"/>
            <a:ext cx="2244504" cy="341936"/>
          </a:xfrm>
        </p:spPr>
        <p:txBody>
          <a:bodyPr>
            <a:noAutofit/>
          </a:bodyPr>
          <a:lstStyle>
            <a:lvl1pPr marL="0" indent="0">
              <a:buNone/>
              <a:defRPr sz="16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ワイン名を入れる</a:t>
            </a:r>
          </a:p>
        </p:txBody>
      </p:sp>
      <p:sp>
        <p:nvSpPr>
          <p:cNvPr id="58" name="テキスト プレースホルダー 6"/>
          <p:cNvSpPr>
            <a:spLocks noGrp="1"/>
          </p:cNvSpPr>
          <p:nvPr>
            <p:ph type="body" sz="quarter" idx="31" hasCustomPrompt="1"/>
          </p:nvPr>
        </p:nvSpPr>
        <p:spPr>
          <a:xfrm>
            <a:off x="3394824" y="8070635"/>
            <a:ext cx="1496414" cy="336111"/>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b="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品種を入れましょう</a:t>
            </a:r>
          </a:p>
        </p:txBody>
      </p:sp>
      <p:sp>
        <p:nvSpPr>
          <p:cNvPr id="60" name="テキスト プレースホルダー 6"/>
          <p:cNvSpPr>
            <a:spLocks noGrp="1"/>
          </p:cNvSpPr>
          <p:nvPr>
            <p:ph type="body" sz="quarter" idx="32" hasCustomPrompt="1"/>
          </p:nvPr>
        </p:nvSpPr>
        <p:spPr>
          <a:xfrm>
            <a:off x="3212198" y="8292881"/>
            <a:ext cx="1820968" cy="336111"/>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b="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en-US" altLang="ja-JP" dirty="0"/>
              <a:t>000ml</a:t>
            </a:r>
            <a:r>
              <a:rPr kumimoji="1" lang="ja-JP" altLang="en-US" dirty="0"/>
              <a:t>・</a:t>
            </a:r>
            <a:r>
              <a:rPr kumimoji="1" lang="en-US" altLang="ja-JP" dirty="0"/>
              <a:t> 000ml</a:t>
            </a:r>
            <a:endParaRPr kumimoji="1" lang="ja-JP" altLang="en-US" dirty="0"/>
          </a:p>
        </p:txBody>
      </p:sp>
      <p:sp>
        <p:nvSpPr>
          <p:cNvPr id="63" name="テキスト プレースホルダー 6"/>
          <p:cNvSpPr>
            <a:spLocks noGrp="1"/>
          </p:cNvSpPr>
          <p:nvPr>
            <p:ph type="body" sz="quarter" idx="34" hasCustomPrompt="1"/>
          </p:nvPr>
        </p:nvSpPr>
        <p:spPr>
          <a:xfrm>
            <a:off x="5065041" y="7433077"/>
            <a:ext cx="2244504" cy="341936"/>
          </a:xfrm>
        </p:spPr>
        <p:txBody>
          <a:bodyPr>
            <a:noAutofit/>
          </a:bodyPr>
          <a:lstStyle>
            <a:lvl1pPr marL="0" indent="0">
              <a:buNone/>
              <a:defRPr sz="16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ワイン名を入れる</a:t>
            </a:r>
          </a:p>
        </p:txBody>
      </p:sp>
      <p:sp>
        <p:nvSpPr>
          <p:cNvPr id="65" name="テキスト プレースホルダー 6"/>
          <p:cNvSpPr>
            <a:spLocks noGrp="1"/>
          </p:cNvSpPr>
          <p:nvPr>
            <p:ph type="body" sz="quarter" idx="35" hasCustomPrompt="1"/>
          </p:nvPr>
        </p:nvSpPr>
        <p:spPr>
          <a:xfrm>
            <a:off x="5813131" y="8070635"/>
            <a:ext cx="1496414" cy="336111"/>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b="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品種を入れましょう</a:t>
            </a:r>
          </a:p>
        </p:txBody>
      </p:sp>
      <p:sp>
        <p:nvSpPr>
          <p:cNvPr id="67" name="テキスト プレースホルダー 6"/>
          <p:cNvSpPr>
            <a:spLocks noGrp="1"/>
          </p:cNvSpPr>
          <p:nvPr>
            <p:ph type="body" sz="quarter" idx="36" hasCustomPrompt="1"/>
          </p:nvPr>
        </p:nvSpPr>
        <p:spPr>
          <a:xfrm>
            <a:off x="5594596" y="8292881"/>
            <a:ext cx="1820968" cy="336111"/>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b="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en-US" altLang="ja-JP" dirty="0"/>
              <a:t>000ml</a:t>
            </a:r>
            <a:r>
              <a:rPr kumimoji="1" lang="ja-JP" altLang="en-US" dirty="0"/>
              <a:t>・</a:t>
            </a:r>
            <a:r>
              <a:rPr kumimoji="1" lang="en-US" altLang="ja-JP" dirty="0"/>
              <a:t> 000ml</a:t>
            </a:r>
            <a:endParaRPr kumimoji="1" lang="ja-JP" altLang="en-US" dirty="0"/>
          </a:p>
        </p:txBody>
      </p:sp>
      <p:sp>
        <p:nvSpPr>
          <p:cNvPr id="94" name="テキスト プレースホルダー 93"/>
          <p:cNvSpPr>
            <a:spLocks noGrp="1"/>
          </p:cNvSpPr>
          <p:nvPr>
            <p:ph type="body" sz="quarter" idx="38" hasCustomPrompt="1"/>
          </p:nvPr>
        </p:nvSpPr>
        <p:spPr>
          <a:xfrm>
            <a:off x="5542717" y="1419665"/>
            <a:ext cx="1745684" cy="1071530"/>
          </a:xfrm>
        </p:spPr>
        <p:txBody>
          <a:bodyPr>
            <a:normAutofit/>
          </a:bodyPr>
          <a:lstStyle>
            <a:lvl1pPr marL="0" indent="0" algn="ctr">
              <a:buNone/>
              <a:defRPr sz="1600" b="1">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ja-JP" dirty="0"/>
              <a:t>00</a:t>
            </a:r>
            <a:r>
              <a:rPr kumimoji="1" lang="ja-JP" altLang="en-US" dirty="0"/>
              <a:t>日</a:t>
            </a:r>
            <a:r>
              <a:rPr kumimoji="1" lang="en-US" altLang="ja-JP" dirty="0"/>
              <a:t>(</a:t>
            </a:r>
            <a:r>
              <a:rPr kumimoji="1" lang="ja-JP" altLang="en-US" dirty="0"/>
              <a:t>日</a:t>
            </a:r>
            <a:r>
              <a:rPr kumimoji="1" lang="en-US" altLang="ja-JP" dirty="0"/>
              <a:t>)</a:t>
            </a:r>
            <a:r>
              <a:rPr kumimoji="1" lang="ja-JP" altLang="en-US" dirty="0" err="1"/>
              <a:t>までに</a:t>
            </a:r>
            <a:r>
              <a:rPr kumimoji="1" lang="ja-JP" altLang="en-US" dirty="0"/>
              <a:t>予約いただいた方全員に〇〇〇プレゼント！</a:t>
            </a:r>
          </a:p>
        </p:txBody>
      </p:sp>
      <p:sp>
        <p:nvSpPr>
          <p:cNvPr id="26" name="テキスト プレースホルダー 6"/>
          <p:cNvSpPr>
            <a:spLocks noGrp="1"/>
          </p:cNvSpPr>
          <p:nvPr>
            <p:ph type="body" sz="quarter" idx="18" hasCustomPrompt="1"/>
          </p:nvPr>
        </p:nvSpPr>
        <p:spPr>
          <a:xfrm>
            <a:off x="351039" y="4355410"/>
            <a:ext cx="2875487" cy="913990"/>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400" b="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ワインの説明を入れましょう。ワインの説明を入れましょう。ワインの説明を入れましょう。ワインの説明を入れましょう。</a:t>
            </a:r>
          </a:p>
          <a:p>
            <a:pPr lvl="0"/>
            <a:endParaRPr kumimoji="1" lang="ja-JP" altLang="en-US" dirty="0"/>
          </a:p>
        </p:txBody>
      </p:sp>
      <p:sp>
        <p:nvSpPr>
          <p:cNvPr id="48" name="テキスト プレースホルダー 6"/>
          <p:cNvSpPr>
            <a:spLocks noGrp="1"/>
          </p:cNvSpPr>
          <p:nvPr>
            <p:ph type="body" sz="quarter" idx="29" hasCustomPrompt="1"/>
          </p:nvPr>
        </p:nvSpPr>
        <p:spPr>
          <a:xfrm>
            <a:off x="281548" y="8638752"/>
            <a:ext cx="2147327" cy="571612"/>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200" b="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ワインの説明を入れる。ワインの説明を入れる。</a:t>
            </a:r>
            <a:endParaRPr kumimoji="1" lang="en-US" altLang="ja-JP" dirty="0"/>
          </a:p>
        </p:txBody>
      </p:sp>
      <p:sp>
        <p:nvSpPr>
          <p:cNvPr id="123" name="テキスト プレースホルダー 6"/>
          <p:cNvSpPr>
            <a:spLocks noGrp="1"/>
          </p:cNvSpPr>
          <p:nvPr>
            <p:ph type="body" sz="quarter" idx="39" hasCustomPrompt="1"/>
          </p:nvPr>
        </p:nvSpPr>
        <p:spPr>
          <a:xfrm>
            <a:off x="2711311" y="8638752"/>
            <a:ext cx="2147327" cy="571612"/>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200" b="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ワインの説明を入れる。ワインの説明を入れる。</a:t>
            </a:r>
            <a:endParaRPr kumimoji="1" lang="en-US" altLang="ja-JP" dirty="0"/>
          </a:p>
        </p:txBody>
      </p:sp>
      <p:sp>
        <p:nvSpPr>
          <p:cNvPr id="125" name="テキスト プレースホルダー 6"/>
          <p:cNvSpPr>
            <a:spLocks noGrp="1"/>
          </p:cNvSpPr>
          <p:nvPr>
            <p:ph type="body" sz="quarter" idx="40" hasCustomPrompt="1"/>
          </p:nvPr>
        </p:nvSpPr>
        <p:spPr>
          <a:xfrm>
            <a:off x="5141074" y="8638752"/>
            <a:ext cx="2147327" cy="571612"/>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200" b="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ワインの説明を入れる。ワインの説明を入れる。</a:t>
            </a:r>
            <a:endParaRPr kumimoji="1" lang="en-US" altLang="ja-JP" dirty="0"/>
          </a:p>
        </p:txBody>
      </p:sp>
      <p:sp>
        <p:nvSpPr>
          <p:cNvPr id="176" name="テキスト プレースホルダー 175"/>
          <p:cNvSpPr>
            <a:spLocks noGrp="1"/>
          </p:cNvSpPr>
          <p:nvPr>
            <p:ph type="body" sz="quarter" idx="41" hasCustomPrompt="1"/>
          </p:nvPr>
        </p:nvSpPr>
        <p:spPr>
          <a:xfrm>
            <a:off x="255270" y="1781697"/>
            <a:ext cx="4809771" cy="421600"/>
          </a:xfrm>
        </p:spPr>
        <p:txBody>
          <a:bodyPr>
            <a:normAutofit/>
          </a:bodyPr>
          <a:lstStyle>
            <a:lvl1pPr marL="0" indent="0">
              <a:buNone/>
              <a:defRPr sz="1800" b="1">
                <a:solidFill>
                  <a:srgbClr val="996633"/>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ここにキャッチコピーを入れましょう</a:t>
            </a:r>
          </a:p>
        </p:txBody>
      </p:sp>
    </p:spTree>
    <p:extLst>
      <p:ext uri="{BB962C8B-B14F-4D97-AF65-F5344CB8AC3E}">
        <p14:creationId xmlns:p14="http://schemas.microsoft.com/office/powerpoint/2010/main" val="920884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dirty="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045847C-C168-4010-AC0D-36BFFC3C03F5}" type="datetimeFigureOut">
              <a:rPr kumimoji="1" lang="ja-JP" altLang="en-US" smtClean="0"/>
              <a:t>2023/1/12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A4F03ED4-3B0B-4D18-B84B-FAE89679B074}" type="slidenum">
              <a:rPr kumimoji="1" lang="ja-JP" altLang="en-US" smtClean="0"/>
              <a:t>‹#›</a:t>
            </a:fld>
            <a:endParaRPr kumimoji="1" lang="ja-JP" altLang="en-US" dirty="0"/>
          </a:p>
        </p:txBody>
      </p:sp>
    </p:spTree>
    <p:extLst>
      <p:ext uri="{BB962C8B-B14F-4D97-AF65-F5344CB8AC3E}">
        <p14:creationId xmlns:p14="http://schemas.microsoft.com/office/powerpoint/2010/main" val="2400739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45847C-C168-4010-AC0D-36BFFC3C03F5}" type="datetimeFigureOut">
              <a:rPr kumimoji="1" lang="ja-JP" altLang="en-US" smtClean="0"/>
              <a:t>2023/1/12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4F03ED4-3B0B-4D18-B84B-FAE89679B074}" type="slidenum">
              <a:rPr kumimoji="1" lang="ja-JP" altLang="en-US" smtClean="0"/>
              <a:t>‹#›</a:t>
            </a:fld>
            <a:endParaRPr kumimoji="1" lang="ja-JP" altLang="en-US" dirty="0"/>
          </a:p>
        </p:txBody>
      </p:sp>
    </p:spTree>
    <p:extLst>
      <p:ext uri="{BB962C8B-B14F-4D97-AF65-F5344CB8AC3E}">
        <p14:creationId xmlns:p14="http://schemas.microsoft.com/office/powerpoint/2010/main" val="3407615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45847C-C168-4010-AC0D-36BFFC3C03F5}" type="datetimeFigureOut">
              <a:rPr kumimoji="1" lang="ja-JP" altLang="en-US" smtClean="0"/>
              <a:t>2023/1/12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4F03ED4-3B0B-4D18-B84B-FAE89679B074}" type="slidenum">
              <a:rPr kumimoji="1" lang="ja-JP" altLang="en-US" smtClean="0"/>
              <a:t>‹#›</a:t>
            </a:fld>
            <a:endParaRPr kumimoji="1" lang="ja-JP" altLang="en-US" dirty="0"/>
          </a:p>
        </p:txBody>
      </p:sp>
    </p:spTree>
    <p:extLst>
      <p:ext uri="{BB962C8B-B14F-4D97-AF65-F5344CB8AC3E}">
        <p14:creationId xmlns:p14="http://schemas.microsoft.com/office/powerpoint/2010/main" val="2881205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sp>
        <p:nvSpPr>
          <p:cNvPr id="7" name="テキスト プレースホルダー 6"/>
          <p:cNvSpPr>
            <a:spLocks noGrp="1"/>
          </p:cNvSpPr>
          <p:nvPr>
            <p:ph type="body" sz="quarter" idx="10" hasCustomPrompt="1"/>
          </p:nvPr>
        </p:nvSpPr>
        <p:spPr>
          <a:xfrm>
            <a:off x="511587" y="1807783"/>
            <a:ext cx="1876149" cy="1724920"/>
          </a:xfrm>
        </p:spPr>
        <p:txBody>
          <a:bodyPr>
            <a:noAutofit/>
          </a:bodyPr>
          <a:lstStyle>
            <a:lvl1pPr marL="0" indent="0" algn="ctr">
              <a:buNone/>
              <a:defRPr sz="11000" b="1">
                <a:solidFill>
                  <a:schemeClr val="bg1"/>
                </a:solidFill>
                <a:latin typeface="Times New Roman" panose="02020603050405020304" pitchFamily="18" charset="0"/>
                <a:cs typeface="Times New Roman" panose="02020603050405020304" pitchFamily="18" charset="0"/>
              </a:defRPr>
            </a:lvl1pPr>
          </a:lstStyle>
          <a:p>
            <a:pPr lvl="0"/>
            <a:r>
              <a:rPr kumimoji="1" lang="en-US" altLang="ja-JP" dirty="0"/>
              <a:t>00</a:t>
            </a:r>
            <a:endParaRPr kumimoji="1" lang="ja-JP" altLang="en-US" dirty="0"/>
          </a:p>
        </p:txBody>
      </p:sp>
      <p:sp>
        <p:nvSpPr>
          <p:cNvPr id="10" name="テキスト プレースホルダー 6"/>
          <p:cNvSpPr>
            <a:spLocks noGrp="1"/>
          </p:cNvSpPr>
          <p:nvPr>
            <p:ph type="body" sz="quarter" idx="11" hasCustomPrompt="1"/>
          </p:nvPr>
        </p:nvSpPr>
        <p:spPr>
          <a:xfrm>
            <a:off x="3049874" y="1807783"/>
            <a:ext cx="1876149" cy="1724920"/>
          </a:xfrm>
        </p:spPr>
        <p:txBody>
          <a:bodyPr>
            <a:noAutofit/>
          </a:bodyPr>
          <a:lstStyle>
            <a:lvl1pPr marL="0" indent="0" algn="ctr">
              <a:buNone/>
              <a:defRPr sz="11000" b="1">
                <a:solidFill>
                  <a:schemeClr val="bg1"/>
                </a:solidFill>
                <a:latin typeface="Times New Roman" panose="02020603050405020304" pitchFamily="18" charset="0"/>
                <a:cs typeface="Times New Roman" panose="02020603050405020304" pitchFamily="18" charset="0"/>
              </a:defRPr>
            </a:lvl1pPr>
          </a:lstStyle>
          <a:p>
            <a:pPr lvl="0"/>
            <a:r>
              <a:rPr kumimoji="1" lang="en-US" altLang="ja-JP" dirty="0"/>
              <a:t>00</a:t>
            </a:r>
            <a:endParaRPr kumimoji="1" lang="ja-JP" altLang="en-US" dirty="0"/>
          </a:p>
        </p:txBody>
      </p:sp>
      <p:sp>
        <p:nvSpPr>
          <p:cNvPr id="25" name="テキスト プレースホルダー 24"/>
          <p:cNvSpPr>
            <a:spLocks noGrp="1"/>
          </p:cNvSpPr>
          <p:nvPr>
            <p:ph type="body" sz="quarter" idx="17" hasCustomPrompt="1"/>
          </p:nvPr>
        </p:nvSpPr>
        <p:spPr>
          <a:xfrm>
            <a:off x="2875291" y="512369"/>
            <a:ext cx="1809091" cy="512479"/>
          </a:xfrm>
        </p:spPr>
        <p:txBody>
          <a:bodyPr>
            <a:normAutofit/>
          </a:bodyPr>
          <a:lstStyle>
            <a:lvl1pPr marL="0" indent="0" algn="ctr">
              <a:buNone/>
              <a:defRPr sz="2800">
                <a:solidFill>
                  <a:srgbClr val="BE9530"/>
                </a:solidFill>
                <a:latin typeface="Times New Roman" panose="02020603050405020304" pitchFamily="18" charset="0"/>
                <a:cs typeface="Times New Roman" panose="02020603050405020304" pitchFamily="18" charset="0"/>
              </a:defRPr>
            </a:lvl1pPr>
          </a:lstStyle>
          <a:p>
            <a:pPr lvl="0"/>
            <a:r>
              <a:rPr kumimoji="1" lang="en-US" altLang="ja-JP" dirty="0"/>
              <a:t>20XX</a:t>
            </a:r>
          </a:p>
        </p:txBody>
      </p:sp>
      <p:sp>
        <p:nvSpPr>
          <p:cNvPr id="41" name="図プレースホルダー 5"/>
          <p:cNvSpPr>
            <a:spLocks noGrp="1"/>
          </p:cNvSpPr>
          <p:nvPr>
            <p:ph type="pic" sz="quarter" idx="18" hasCustomPrompt="1"/>
          </p:nvPr>
        </p:nvSpPr>
        <p:spPr>
          <a:xfrm>
            <a:off x="244698" y="5088275"/>
            <a:ext cx="3007953" cy="2195530"/>
          </a:xfrm>
          <a:blipFill dpi="0" rotWithShape="1">
            <a:blip r:embed="rId2"/>
            <a:srcRect/>
            <a:tile tx="0" ty="0" sx="100000" sy="100000" flip="none" algn="ctr"/>
          </a:blipFill>
        </p:spPr>
        <p:txBody>
          <a:bodyPr tIns="612000">
            <a:normAutofit/>
          </a:bodyPr>
          <a:lstStyle>
            <a:lvl1pPr marL="0" indent="0" algn="ctr">
              <a:buNone/>
              <a:defRPr sz="18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42" name="テキスト プレースホルダー 6"/>
          <p:cNvSpPr>
            <a:spLocks noGrp="1"/>
          </p:cNvSpPr>
          <p:nvPr>
            <p:ph type="body" sz="quarter" idx="19" hasCustomPrompt="1"/>
          </p:nvPr>
        </p:nvSpPr>
        <p:spPr>
          <a:xfrm>
            <a:off x="243139" y="7330056"/>
            <a:ext cx="3009512" cy="388593"/>
          </a:xfrm>
        </p:spPr>
        <p:txBody>
          <a:bodyPr>
            <a:noAutofit/>
          </a:bodyPr>
          <a:lstStyle>
            <a:lvl1pPr marL="0" indent="0">
              <a:buNone/>
              <a:defRPr sz="2000" b="0">
                <a:solidFill>
                  <a:schemeClr val="bg1"/>
                </a:solidFill>
                <a:latin typeface="HGP明朝E" panose="02020900000000000000" pitchFamily="18" charset="-128"/>
                <a:ea typeface="HGP明朝E" panose="02020900000000000000" pitchFamily="18" charset="-128"/>
                <a:cs typeface="メイリオ" panose="020B0604030504040204" pitchFamily="50" charset="-128"/>
              </a:defRPr>
            </a:lvl1pPr>
          </a:lstStyle>
          <a:p>
            <a:pPr lvl="0"/>
            <a:r>
              <a:rPr kumimoji="1" lang="ja-JP" altLang="en-US" dirty="0"/>
              <a:t>ワイン名を入れましょう</a:t>
            </a:r>
          </a:p>
        </p:txBody>
      </p:sp>
      <p:sp>
        <p:nvSpPr>
          <p:cNvPr id="43" name="テキスト プレースホルダー 6"/>
          <p:cNvSpPr>
            <a:spLocks noGrp="1"/>
          </p:cNvSpPr>
          <p:nvPr>
            <p:ph type="body" sz="quarter" idx="20" hasCustomPrompt="1"/>
          </p:nvPr>
        </p:nvSpPr>
        <p:spPr>
          <a:xfrm>
            <a:off x="243139" y="7718649"/>
            <a:ext cx="3009512" cy="913990"/>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400" b="0">
                <a:solidFill>
                  <a:schemeClr val="bg1"/>
                </a:solidFill>
                <a:latin typeface="HGP明朝L" panose="02020400000000000000" pitchFamily="18" charset="-128"/>
                <a:ea typeface="HGP明朝L" panose="02020400000000000000" pitchFamily="18"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a:t>ワインの説明を入れましょう。ワインの説明を入れましょう。ワインの説明を入れましょう。</a:t>
            </a:r>
          </a:p>
        </p:txBody>
      </p:sp>
      <p:sp>
        <p:nvSpPr>
          <p:cNvPr id="15" name="テキスト プレースホルダー 6"/>
          <p:cNvSpPr>
            <a:spLocks noGrp="1"/>
          </p:cNvSpPr>
          <p:nvPr>
            <p:ph type="body" sz="quarter" idx="12" hasCustomPrompt="1"/>
          </p:nvPr>
        </p:nvSpPr>
        <p:spPr>
          <a:xfrm>
            <a:off x="5719217" y="2220394"/>
            <a:ext cx="915799" cy="851411"/>
          </a:xfrm>
        </p:spPr>
        <p:txBody>
          <a:bodyPr>
            <a:noAutofit/>
          </a:bodyPr>
          <a:lstStyle>
            <a:lvl1pPr marL="0" indent="0" algn="ctr">
              <a:buNone/>
              <a:defRPr sz="4800" b="1">
                <a:solidFill>
                  <a:schemeClr val="bg1"/>
                </a:solidFill>
                <a:latin typeface="HGP明朝E" panose="02020900000000000000" pitchFamily="18" charset="-128"/>
                <a:ea typeface="HGP明朝E" panose="02020900000000000000" pitchFamily="18" charset="-128"/>
                <a:cs typeface="Times New Roman" panose="02020603050405020304" pitchFamily="18" charset="0"/>
              </a:defRPr>
            </a:lvl1pPr>
          </a:lstStyle>
          <a:p>
            <a:pPr lvl="0"/>
            <a:r>
              <a:rPr kumimoji="1" lang="ja-JP" altLang="en-US" dirty="0"/>
              <a:t>日</a:t>
            </a:r>
          </a:p>
        </p:txBody>
      </p:sp>
      <p:sp>
        <p:nvSpPr>
          <p:cNvPr id="56" name="テキスト プレースホルダー 55"/>
          <p:cNvSpPr>
            <a:spLocks noGrp="1"/>
          </p:cNvSpPr>
          <p:nvPr>
            <p:ph type="body" sz="quarter" idx="21" hasCustomPrompt="1"/>
          </p:nvPr>
        </p:nvSpPr>
        <p:spPr>
          <a:xfrm>
            <a:off x="2924847" y="5146222"/>
            <a:ext cx="900136" cy="466623"/>
          </a:xfrm>
        </p:spPr>
        <p:txBody>
          <a:bodyPr/>
          <a:lstStyle>
            <a:lvl1pPr marL="0" indent="0" algn="ctr">
              <a:buNone/>
              <a:defRPr b="1">
                <a:solidFill>
                  <a:schemeClr val="bg1"/>
                </a:solidFill>
                <a:latin typeface="HGP明朝E" panose="02020900000000000000" pitchFamily="18" charset="-128"/>
                <a:ea typeface="HGP明朝E" panose="02020900000000000000" pitchFamily="18" charset="-128"/>
              </a:defRPr>
            </a:lvl1pPr>
          </a:lstStyle>
          <a:p>
            <a:pPr lvl="0"/>
            <a:r>
              <a:rPr kumimoji="1" lang="ja-JP" altLang="en-US" dirty="0"/>
              <a:t>辛口</a:t>
            </a:r>
          </a:p>
        </p:txBody>
      </p:sp>
      <p:sp>
        <p:nvSpPr>
          <p:cNvPr id="57" name="テキスト プレースホルダー 55"/>
          <p:cNvSpPr>
            <a:spLocks noGrp="1"/>
          </p:cNvSpPr>
          <p:nvPr>
            <p:ph type="body" sz="quarter" idx="22" hasCustomPrompt="1"/>
          </p:nvPr>
        </p:nvSpPr>
        <p:spPr>
          <a:xfrm>
            <a:off x="3021162" y="4665130"/>
            <a:ext cx="707506" cy="466623"/>
          </a:xfrm>
        </p:spPr>
        <p:txBody>
          <a:bodyPr/>
          <a:lstStyle>
            <a:lvl1pPr marL="0" indent="0" algn="ctr">
              <a:buNone/>
              <a:defRPr b="1">
                <a:solidFill>
                  <a:srgbClr val="B30D19"/>
                </a:solidFill>
                <a:latin typeface="HGP明朝E" panose="02020900000000000000" pitchFamily="18" charset="-128"/>
                <a:ea typeface="HGP明朝E" panose="02020900000000000000" pitchFamily="18" charset="-128"/>
              </a:defRPr>
            </a:lvl1pPr>
          </a:lstStyle>
          <a:p>
            <a:pPr lvl="0"/>
            <a:r>
              <a:rPr kumimoji="1" lang="ja-JP" altLang="en-US" dirty="0"/>
              <a:t>赤</a:t>
            </a:r>
          </a:p>
        </p:txBody>
      </p:sp>
      <p:sp>
        <p:nvSpPr>
          <p:cNvPr id="14" name="テキスト プレースホルダー 6"/>
          <p:cNvSpPr>
            <a:spLocks noGrp="1"/>
          </p:cNvSpPr>
          <p:nvPr>
            <p:ph type="body" sz="quarter" idx="14" hasCustomPrompt="1"/>
          </p:nvPr>
        </p:nvSpPr>
        <p:spPr>
          <a:xfrm>
            <a:off x="244697" y="9598343"/>
            <a:ext cx="3666364" cy="553385"/>
          </a:xfrm>
        </p:spPr>
        <p:txBody>
          <a:bodyPr>
            <a:noAutofit/>
          </a:bodyPr>
          <a:lstStyle>
            <a:lvl1pPr marL="0" indent="0">
              <a:buNone/>
              <a:defRPr sz="30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リカーショップ </a:t>
            </a:r>
            <a:r>
              <a:rPr kumimoji="1" lang="en-US" altLang="ja-JP" dirty="0"/>
              <a:t>MS</a:t>
            </a:r>
            <a:endParaRPr kumimoji="1" lang="ja-JP" altLang="en-US" dirty="0"/>
          </a:p>
        </p:txBody>
      </p:sp>
      <p:sp>
        <p:nvSpPr>
          <p:cNvPr id="16" name="テキスト プレースホルダー 22"/>
          <p:cNvSpPr>
            <a:spLocks noGrp="1"/>
          </p:cNvSpPr>
          <p:nvPr>
            <p:ph type="body" sz="quarter" idx="15" hasCustomPrompt="1"/>
          </p:nvPr>
        </p:nvSpPr>
        <p:spPr>
          <a:xfrm>
            <a:off x="244697" y="10151728"/>
            <a:ext cx="7201132" cy="407542"/>
          </a:xfrm>
        </p:spPr>
        <p:txBody>
          <a:bodyPr>
            <a:norm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6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kumimoji="1" lang="ja-JP" altLang="en-US" dirty="0"/>
              <a:t>〇〇市〇〇〇町</a:t>
            </a:r>
            <a:r>
              <a:rPr kumimoji="1" lang="en-US" altLang="ja-JP" dirty="0"/>
              <a:t>XXXXXX-XXXX</a:t>
            </a:r>
            <a:r>
              <a:rPr kumimoji="1" lang="ja-JP" altLang="en-US" dirty="0"/>
              <a:t>　　営業時間：</a:t>
            </a:r>
            <a:r>
              <a:rPr kumimoji="1" lang="en-US" altLang="ja-JP" dirty="0"/>
              <a:t>00</a:t>
            </a:r>
            <a:r>
              <a:rPr kumimoji="1" lang="ja-JP" altLang="en-US" dirty="0"/>
              <a:t>：</a:t>
            </a:r>
            <a:r>
              <a:rPr kumimoji="1" lang="en-US" altLang="ja-JP" dirty="0"/>
              <a:t>00</a:t>
            </a:r>
            <a:r>
              <a:rPr kumimoji="1" lang="ja-JP" altLang="en-US" dirty="0"/>
              <a:t>～</a:t>
            </a:r>
            <a:r>
              <a:rPr kumimoji="1" lang="en-US" altLang="ja-JP" dirty="0"/>
              <a:t>00</a:t>
            </a:r>
            <a:r>
              <a:rPr kumimoji="1" lang="ja-JP" altLang="en-US" dirty="0"/>
              <a:t>：</a:t>
            </a:r>
            <a:r>
              <a:rPr kumimoji="1" lang="en-US" altLang="ja-JP" dirty="0"/>
              <a:t>00</a:t>
            </a:r>
            <a:r>
              <a:rPr kumimoji="1" lang="ja-JP" altLang="en-US" dirty="0"/>
              <a:t>　</a:t>
            </a:r>
          </a:p>
        </p:txBody>
      </p:sp>
      <p:sp>
        <p:nvSpPr>
          <p:cNvPr id="17" name="テキスト プレースホルダー 6"/>
          <p:cNvSpPr>
            <a:spLocks noGrp="1"/>
          </p:cNvSpPr>
          <p:nvPr>
            <p:ph type="body" sz="quarter" idx="16" hasCustomPrompt="1"/>
          </p:nvPr>
        </p:nvSpPr>
        <p:spPr>
          <a:xfrm>
            <a:off x="4041914" y="9598343"/>
            <a:ext cx="3403915" cy="553385"/>
          </a:xfrm>
        </p:spPr>
        <p:txBody>
          <a:bodyPr>
            <a:noAutofit/>
          </a:bodyPr>
          <a:lstStyle>
            <a:lvl1pPr marL="0" indent="0">
              <a:buNone/>
              <a:defRPr sz="28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ja-JP" dirty="0"/>
              <a:t>000-0000-0000</a:t>
            </a:r>
            <a:endParaRPr kumimoji="1" lang="ja-JP" altLang="en-US" dirty="0"/>
          </a:p>
        </p:txBody>
      </p:sp>
    </p:spTree>
    <p:extLst>
      <p:ext uri="{BB962C8B-B14F-4D97-AF65-F5344CB8AC3E}">
        <p14:creationId xmlns:p14="http://schemas.microsoft.com/office/powerpoint/2010/main" val="3907152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45847C-C168-4010-AC0D-36BFFC3C03F5}" type="datetimeFigureOut">
              <a:rPr kumimoji="1" lang="ja-JP" altLang="en-US" smtClean="0"/>
              <a:t>2023/1/12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4F03ED4-3B0B-4D18-B84B-FAE89679B074}" type="slidenum">
              <a:rPr kumimoji="1" lang="ja-JP" altLang="en-US" smtClean="0"/>
              <a:t>‹#›</a:t>
            </a:fld>
            <a:endParaRPr kumimoji="1" lang="ja-JP" altLang="en-US" dirty="0"/>
          </a:p>
        </p:txBody>
      </p:sp>
    </p:spTree>
    <p:extLst>
      <p:ext uri="{BB962C8B-B14F-4D97-AF65-F5344CB8AC3E}">
        <p14:creationId xmlns:p14="http://schemas.microsoft.com/office/powerpoint/2010/main" val="2081312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045847C-C168-4010-AC0D-36BFFC3C03F5}" type="datetimeFigureOut">
              <a:rPr kumimoji="1" lang="ja-JP" altLang="en-US" smtClean="0"/>
              <a:t>2023/1/12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4F03ED4-3B0B-4D18-B84B-FAE89679B074}" type="slidenum">
              <a:rPr kumimoji="1" lang="ja-JP" altLang="en-US" smtClean="0"/>
              <a:t>‹#›</a:t>
            </a:fld>
            <a:endParaRPr kumimoji="1" lang="ja-JP" altLang="en-US" dirty="0"/>
          </a:p>
        </p:txBody>
      </p:sp>
    </p:spTree>
    <p:extLst>
      <p:ext uri="{BB962C8B-B14F-4D97-AF65-F5344CB8AC3E}">
        <p14:creationId xmlns:p14="http://schemas.microsoft.com/office/powerpoint/2010/main" val="1996961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045847C-C168-4010-AC0D-36BFFC3C03F5}" type="datetimeFigureOut">
              <a:rPr kumimoji="1" lang="ja-JP" altLang="en-US" smtClean="0"/>
              <a:t>2023/1/12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A4F03ED4-3B0B-4D18-B84B-FAE89679B074}" type="slidenum">
              <a:rPr kumimoji="1" lang="ja-JP" altLang="en-US" smtClean="0"/>
              <a:t>‹#›</a:t>
            </a:fld>
            <a:endParaRPr kumimoji="1" lang="ja-JP" altLang="en-US" dirty="0"/>
          </a:p>
        </p:txBody>
      </p:sp>
    </p:spTree>
    <p:extLst>
      <p:ext uri="{BB962C8B-B14F-4D97-AF65-F5344CB8AC3E}">
        <p14:creationId xmlns:p14="http://schemas.microsoft.com/office/powerpoint/2010/main" val="3455326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045847C-C168-4010-AC0D-36BFFC3C03F5}" type="datetimeFigureOut">
              <a:rPr kumimoji="1" lang="ja-JP" altLang="en-US" smtClean="0"/>
              <a:t>2023/1/12</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A4F03ED4-3B0B-4D18-B84B-FAE89679B074}" type="slidenum">
              <a:rPr kumimoji="1" lang="ja-JP" altLang="en-US" smtClean="0"/>
              <a:t>‹#›</a:t>
            </a:fld>
            <a:endParaRPr kumimoji="1" lang="ja-JP" altLang="en-US" dirty="0"/>
          </a:p>
        </p:txBody>
      </p:sp>
    </p:spTree>
    <p:extLst>
      <p:ext uri="{BB962C8B-B14F-4D97-AF65-F5344CB8AC3E}">
        <p14:creationId xmlns:p14="http://schemas.microsoft.com/office/powerpoint/2010/main" val="2871975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045847C-C168-4010-AC0D-36BFFC3C03F5}" type="datetimeFigureOut">
              <a:rPr kumimoji="1" lang="ja-JP" altLang="en-US" smtClean="0"/>
              <a:t>2023/1/12</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A4F03ED4-3B0B-4D18-B84B-FAE89679B074}" type="slidenum">
              <a:rPr kumimoji="1" lang="ja-JP" altLang="en-US" smtClean="0"/>
              <a:t>‹#›</a:t>
            </a:fld>
            <a:endParaRPr kumimoji="1" lang="ja-JP" altLang="en-US" dirty="0"/>
          </a:p>
        </p:txBody>
      </p:sp>
    </p:spTree>
    <p:extLst>
      <p:ext uri="{BB962C8B-B14F-4D97-AF65-F5344CB8AC3E}">
        <p14:creationId xmlns:p14="http://schemas.microsoft.com/office/powerpoint/2010/main" val="826887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45847C-C168-4010-AC0D-36BFFC3C03F5}" type="datetimeFigureOut">
              <a:rPr kumimoji="1" lang="ja-JP" altLang="en-US" smtClean="0"/>
              <a:t>2023/1/12</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A4F03ED4-3B0B-4D18-B84B-FAE89679B074}" type="slidenum">
              <a:rPr kumimoji="1" lang="ja-JP" altLang="en-US" smtClean="0"/>
              <a:t>‹#›</a:t>
            </a:fld>
            <a:endParaRPr kumimoji="1" lang="ja-JP" altLang="en-US" dirty="0"/>
          </a:p>
        </p:txBody>
      </p:sp>
    </p:spTree>
    <p:extLst>
      <p:ext uri="{BB962C8B-B14F-4D97-AF65-F5344CB8AC3E}">
        <p14:creationId xmlns:p14="http://schemas.microsoft.com/office/powerpoint/2010/main" val="541134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045847C-C168-4010-AC0D-36BFFC3C03F5}" type="datetimeFigureOut">
              <a:rPr kumimoji="1" lang="ja-JP" altLang="en-US" smtClean="0"/>
              <a:t>2023/1/12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A4F03ED4-3B0B-4D18-B84B-FAE89679B074}" type="slidenum">
              <a:rPr kumimoji="1" lang="ja-JP" altLang="en-US" smtClean="0"/>
              <a:t>‹#›</a:t>
            </a:fld>
            <a:endParaRPr kumimoji="1" lang="ja-JP" altLang="en-US" dirty="0"/>
          </a:p>
        </p:txBody>
      </p:sp>
    </p:spTree>
    <p:extLst>
      <p:ext uri="{BB962C8B-B14F-4D97-AF65-F5344CB8AC3E}">
        <p14:creationId xmlns:p14="http://schemas.microsoft.com/office/powerpoint/2010/main" val="997817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8045847C-C168-4010-AC0D-36BFFC3C03F5}" type="datetimeFigureOut">
              <a:rPr kumimoji="1" lang="ja-JP" altLang="en-US" smtClean="0"/>
              <a:t>2023/1/12</a:t>
            </a:fld>
            <a:endParaRPr kumimoji="1" lang="ja-JP" altLang="en-US" dirty="0"/>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A4F03ED4-3B0B-4D18-B84B-FAE89679B074}" type="slidenum">
              <a:rPr kumimoji="1" lang="ja-JP" altLang="en-US" smtClean="0"/>
              <a:t>‹#›</a:t>
            </a:fld>
            <a:endParaRPr kumimoji="1" lang="ja-JP" altLang="en-US" dirty="0"/>
          </a:p>
        </p:txBody>
      </p:sp>
    </p:spTree>
    <p:extLst>
      <p:ext uri="{BB962C8B-B14F-4D97-AF65-F5344CB8AC3E}">
        <p14:creationId xmlns:p14="http://schemas.microsoft.com/office/powerpoint/2010/main" val="1069524825"/>
      </p:ext>
    </p:extLst>
  </p:cSld>
  <p:clrMap bg1="lt1" tx1="dk1" bg2="lt2" tx2="dk2" accent1="accent1" accent2="accent2" accent3="accent3" accent4="accent4" accent5="accent5" accent6="accent6" hlink="hlink" folHlink="folHlink"/>
  <p:sldLayoutIdLst>
    <p:sldLayoutId id="2147483674" r:id="rId1"/>
    <p:sldLayoutId id="2147483673"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3.xml"/><Relationship Id="rId5" Type="http://schemas.microsoft.com/office/2007/relationships/hdphoto" Target="../media/hdphoto2.wdp"/><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9" name="四角形 38"/>
          <p:cNvGraphicFramePr>
            <a:graphicFrameLocks noGrp="1"/>
          </p:cNvGraphicFramePr>
          <p:nvPr/>
        </p:nvGraphicFramePr>
        <p:xfrm>
          <a:off x="260310" y="3670927"/>
          <a:ext cx="3177449" cy="3126175"/>
        </p:xfrm>
        <a:graphic>
          <a:graphicData uri="http://schemas.openxmlformats.org/drawingml/2006/table">
            <a:tbl>
              <a:tblPr firstRow="1" bandRow="1">
                <a:tableStyleId>{5940675A-B579-460E-94D1-54222C63F5DA}</a:tableStyleId>
              </a:tblPr>
              <a:tblGrid>
                <a:gridCol w="3177449">
                  <a:extLst>
                    <a:ext uri="{9D8B030D-6E8A-4147-A177-3AD203B41FA5}">
                      <a16:colId xmlns:a16="http://schemas.microsoft.com/office/drawing/2014/main" val="20000"/>
                    </a:ext>
                  </a:extLst>
                </a:gridCol>
              </a:tblGrid>
              <a:tr h="448407">
                <a:tc>
                  <a:txBody>
                    <a:bodyPr/>
                    <a:lstStyle/>
                    <a:p>
                      <a:pPr algn="ctr"/>
                      <a:r>
                        <a:rPr lang="vi-VN" altLang="ja-JP" sz="1500" dirty="0" err="1">
                          <a:latin typeface="Times New Roman" panose="02020603050405020304" pitchFamily="18" charset="0"/>
                          <a:ea typeface="Meiryo UI"/>
                          <a:cs typeface="Times New Roman" panose="02020603050405020304" pitchFamily="18" charset="0"/>
                        </a:rPr>
                        <a:t>Nội</a:t>
                      </a:r>
                      <a:r>
                        <a:rPr lang="vi-VN" altLang="ja-JP" sz="1500" dirty="0">
                          <a:latin typeface="Times New Roman" panose="02020603050405020304" pitchFamily="18" charset="0"/>
                          <a:ea typeface="Meiryo UI"/>
                          <a:cs typeface="Times New Roman" panose="02020603050405020304" pitchFamily="18" charset="0"/>
                        </a:rPr>
                        <a:t> dung tư </a:t>
                      </a:r>
                      <a:r>
                        <a:rPr lang="vi-VN" altLang="ja-JP" sz="1500" dirty="0" err="1">
                          <a:latin typeface="Times New Roman" panose="02020603050405020304" pitchFamily="18" charset="0"/>
                          <a:ea typeface="Meiryo UI"/>
                          <a:cs typeface="Times New Roman" panose="02020603050405020304" pitchFamily="18" charset="0"/>
                        </a:rPr>
                        <a:t>vấn</a:t>
                      </a:r>
                      <a:endParaRPr lang="ja-JP" altLang="en-US" sz="1300" dirty="0">
                        <a:latin typeface="Times New Roman" panose="02020603050405020304" pitchFamily="18" charset="0"/>
                        <a:ea typeface="Meiryo UI"/>
                        <a:cs typeface="Times New Roman" panose="02020603050405020304" pitchFamily="18" charset="0"/>
                      </a:endParaRPr>
                    </a:p>
                  </a:txBody>
                  <a:tcPr marL="98694" marR="98694" marT="49347" marB="49347"/>
                </a:tc>
                <a:extLst>
                  <a:ext uri="{0D108BD9-81ED-4DB2-BD59-A6C34878D82A}">
                    <a16:rowId xmlns:a16="http://schemas.microsoft.com/office/drawing/2014/main" val="10000"/>
                  </a:ext>
                </a:extLst>
              </a:tr>
              <a:tr h="2677768">
                <a:tc>
                  <a:txBody>
                    <a:bodyPr/>
                    <a:lstStyle/>
                    <a:p>
                      <a:endParaRPr kumimoji="1" lang="ja-JP" altLang="en-US" sz="1100" dirty="0">
                        <a:latin typeface="Meiryo UI"/>
                        <a:ea typeface="Meiryo UI"/>
                      </a:endParaRPr>
                    </a:p>
                    <a:p>
                      <a:endParaRPr kumimoji="1" lang="ja-JP" altLang="en-US" sz="1600" dirty="0"/>
                    </a:p>
                    <a:p>
                      <a:endParaRPr kumimoji="1" lang="ja-JP" altLang="en-US" sz="1600" dirty="0"/>
                    </a:p>
                    <a:p>
                      <a:endParaRPr kumimoji="1" lang="ja-JP" altLang="en-US" sz="1600" dirty="0"/>
                    </a:p>
                    <a:p>
                      <a:endParaRPr kumimoji="1" lang="ja-JP" altLang="en-US" sz="1200" dirty="0">
                        <a:latin typeface="ＭＳ 明朝"/>
                        <a:ea typeface="ＭＳ 明朝"/>
                      </a:endParaRPr>
                    </a:p>
                    <a:p>
                      <a:endParaRPr kumimoji="1" lang="ja-JP" altLang="en-US" sz="1600" dirty="0"/>
                    </a:p>
                    <a:p>
                      <a:endParaRPr kumimoji="1" lang="ja-JP" altLang="en-US" sz="1600" dirty="0"/>
                    </a:p>
                  </a:txBody>
                  <a:tcPr marL="98694" marR="98694" marT="49347" marB="49347"/>
                </a:tc>
                <a:extLst>
                  <a:ext uri="{0D108BD9-81ED-4DB2-BD59-A6C34878D82A}">
                    <a16:rowId xmlns:a16="http://schemas.microsoft.com/office/drawing/2014/main" val="10001"/>
                  </a:ext>
                </a:extLst>
              </a:tr>
            </a:tbl>
          </a:graphicData>
        </a:graphic>
      </p:graphicFrame>
      <p:sp>
        <p:nvSpPr>
          <p:cNvPr id="1131" name="テキスト 47"/>
          <p:cNvSpPr txBox="1"/>
          <p:nvPr/>
        </p:nvSpPr>
        <p:spPr>
          <a:xfrm>
            <a:off x="4057041" y="10377445"/>
            <a:ext cx="3502634" cy="424540"/>
          </a:xfrm>
          <a:prstGeom prst="rect">
            <a:avLst/>
          </a:prstGeom>
        </p:spPr>
        <p:txBody>
          <a:bodyPr wrap="square">
            <a:spAutoFit/>
          </a:bodyPr>
          <a:lstStyle/>
          <a:p>
            <a:pPr algn="just">
              <a:defRPr lang="ja-JP" altLang="en-US"/>
            </a:pPr>
            <a:r>
              <a:rPr lang="ja-JP" altLang="en-US" sz="648" dirty="0">
                <a:latin typeface="Times New Roman" panose="02020603050405020304" pitchFamily="18" charset="0"/>
                <a:ea typeface="Meiryo UI"/>
                <a:cs typeface="Times New Roman" panose="02020603050405020304" pitchFamily="18" charset="0"/>
              </a:rPr>
              <a:t>・</a:t>
            </a:r>
            <a:r>
              <a:rPr lang="vi-VN" altLang="ja-JP" sz="648" dirty="0">
                <a:latin typeface="Times New Roman" panose="02020603050405020304" pitchFamily="18" charset="0"/>
                <a:ea typeface="Meiryo UI"/>
                <a:cs typeface="Times New Roman" panose="02020603050405020304" pitchFamily="18" charset="0"/>
              </a:rPr>
              <a:t>Chúng tôi sẽ quản lý thông tin mà các bạn điền trên mẫu đơn đăng ký một cách hợp lý, chỉ sử dụng cho buổi tư vấn lần này, và sẽ không cung cấp cho bên thứ 3. </a:t>
            </a:r>
            <a:endParaRPr lang="ja-JP" altLang="en-US" sz="648" dirty="0">
              <a:latin typeface="Times New Roman" panose="02020603050405020304" pitchFamily="18" charset="0"/>
              <a:ea typeface="Meiryo UI"/>
              <a:cs typeface="Times New Roman" panose="02020603050405020304" pitchFamily="18" charset="0"/>
            </a:endParaRPr>
          </a:p>
          <a:p>
            <a:pPr>
              <a:defRPr lang="ja-JP" altLang="en-US"/>
            </a:pPr>
            <a:endParaRPr lang="ja-JP" altLang="en-US" sz="863" dirty="0">
              <a:latin typeface="Meiryo UI"/>
              <a:ea typeface="Meiryo UI"/>
            </a:endParaRPr>
          </a:p>
        </p:txBody>
      </p:sp>
      <p:graphicFrame>
        <p:nvGraphicFramePr>
          <p:cNvPr id="1134" name="四角形 50"/>
          <p:cNvGraphicFramePr>
            <a:graphicFrameLocks noGrp="1"/>
          </p:cNvGraphicFramePr>
          <p:nvPr>
            <p:extLst>
              <p:ext uri="{D42A27DB-BD31-4B8C-83A1-F6EECF244321}">
                <p14:modId xmlns:p14="http://schemas.microsoft.com/office/powerpoint/2010/main" val="4082976486"/>
              </p:ext>
            </p:extLst>
          </p:nvPr>
        </p:nvGraphicFramePr>
        <p:xfrm>
          <a:off x="3437758" y="3670927"/>
          <a:ext cx="3859095" cy="3126175"/>
        </p:xfrm>
        <a:graphic>
          <a:graphicData uri="http://schemas.openxmlformats.org/drawingml/2006/table">
            <a:tbl>
              <a:tblPr firstRow="1" bandRow="1">
                <a:tableStyleId>{5940675A-B579-460E-94D1-54222C63F5DA}</a:tableStyleId>
              </a:tblPr>
              <a:tblGrid>
                <a:gridCol w="962670">
                  <a:extLst>
                    <a:ext uri="{9D8B030D-6E8A-4147-A177-3AD203B41FA5}">
                      <a16:colId xmlns:a16="http://schemas.microsoft.com/office/drawing/2014/main" val="20000"/>
                    </a:ext>
                  </a:extLst>
                </a:gridCol>
                <a:gridCol w="2896425">
                  <a:extLst>
                    <a:ext uri="{9D8B030D-6E8A-4147-A177-3AD203B41FA5}">
                      <a16:colId xmlns:a16="http://schemas.microsoft.com/office/drawing/2014/main" val="20001"/>
                    </a:ext>
                  </a:extLst>
                </a:gridCol>
              </a:tblGrid>
              <a:tr h="826509">
                <a:tc gridSpan="2">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1" lang="vi-VN" altLang="ja-JP" sz="1100" dirty="0" err="1">
                          <a:latin typeface="Times New Roman" panose="02020603050405020304" pitchFamily="18" charset="0"/>
                          <a:cs typeface="Times New Roman" panose="02020603050405020304" pitchFamily="18" charset="0"/>
                        </a:rPr>
                        <a:t>Chọn</a:t>
                      </a:r>
                      <a:r>
                        <a:rPr kumimoji="1" lang="vi-VN" altLang="ja-JP" sz="1100" dirty="0">
                          <a:latin typeface="Times New Roman" panose="02020603050405020304" pitchFamily="18" charset="0"/>
                          <a:cs typeface="Times New Roman" panose="02020603050405020304" pitchFamily="18" charset="0"/>
                        </a:rPr>
                        <a:t> </a:t>
                      </a:r>
                      <a:r>
                        <a:rPr kumimoji="1" lang="vi-VN" altLang="ja-JP" sz="1100" dirty="0" err="1">
                          <a:latin typeface="Times New Roman" panose="02020603050405020304" pitchFamily="18" charset="0"/>
                          <a:cs typeface="Times New Roman" panose="02020603050405020304" pitchFamily="18" charset="0"/>
                        </a:rPr>
                        <a:t>tất</a:t>
                      </a:r>
                      <a:r>
                        <a:rPr kumimoji="1" lang="vi-VN" altLang="ja-JP" sz="1100" dirty="0">
                          <a:latin typeface="Times New Roman" panose="02020603050405020304" pitchFamily="18" charset="0"/>
                          <a:cs typeface="Times New Roman" panose="02020603050405020304" pitchFamily="18" charset="0"/>
                        </a:rPr>
                        <a:t> </a:t>
                      </a:r>
                      <a:r>
                        <a:rPr kumimoji="1" lang="vi-VN" altLang="ja-JP" sz="1100" dirty="0" err="1">
                          <a:latin typeface="Times New Roman" panose="02020603050405020304" pitchFamily="18" charset="0"/>
                          <a:cs typeface="Times New Roman" panose="02020603050405020304" pitchFamily="18" charset="0"/>
                        </a:rPr>
                        <a:t>cả</a:t>
                      </a:r>
                      <a:r>
                        <a:rPr kumimoji="1" lang="vi-VN" altLang="ja-JP" sz="1100" dirty="0">
                          <a:latin typeface="Times New Roman" panose="02020603050405020304" pitchFamily="18" charset="0"/>
                          <a:cs typeface="Times New Roman" panose="02020603050405020304" pitchFamily="18" charset="0"/>
                        </a:rPr>
                        <a:t> khung </a:t>
                      </a:r>
                      <a:r>
                        <a:rPr kumimoji="1" lang="vi-VN" altLang="ja-JP" sz="1100" dirty="0" err="1">
                          <a:latin typeface="Times New Roman" panose="02020603050405020304" pitchFamily="18" charset="0"/>
                          <a:cs typeface="Times New Roman" panose="02020603050405020304" pitchFamily="18" charset="0"/>
                        </a:rPr>
                        <a:t>thời</a:t>
                      </a:r>
                      <a:r>
                        <a:rPr kumimoji="1" lang="vi-VN" altLang="ja-JP" sz="1100" dirty="0">
                          <a:latin typeface="Times New Roman" panose="02020603050405020304" pitchFamily="18" charset="0"/>
                          <a:cs typeface="Times New Roman" panose="02020603050405020304" pitchFamily="18" charset="0"/>
                        </a:rPr>
                        <a:t> gian </a:t>
                      </a:r>
                      <a:r>
                        <a:rPr kumimoji="1" lang="vi-VN" altLang="ja-JP" sz="1100" dirty="0" err="1">
                          <a:latin typeface="Times New Roman" panose="02020603050405020304" pitchFamily="18" charset="0"/>
                          <a:cs typeface="Times New Roman" panose="02020603050405020304" pitchFamily="18" charset="0"/>
                        </a:rPr>
                        <a:t>có</a:t>
                      </a:r>
                      <a:r>
                        <a:rPr kumimoji="1" lang="vi-VN" altLang="ja-JP" sz="1100" dirty="0">
                          <a:latin typeface="Times New Roman" panose="02020603050405020304" pitchFamily="18" charset="0"/>
                          <a:cs typeface="Times New Roman" panose="02020603050405020304" pitchFamily="18" charset="0"/>
                        </a:rPr>
                        <a:t> </a:t>
                      </a:r>
                      <a:r>
                        <a:rPr kumimoji="1" lang="vi-VN" altLang="ja-JP" sz="1100" dirty="0" err="1">
                          <a:latin typeface="Times New Roman" panose="02020603050405020304" pitchFamily="18" charset="0"/>
                          <a:cs typeface="Times New Roman" panose="02020603050405020304" pitchFamily="18" charset="0"/>
                        </a:rPr>
                        <a:t>thể</a:t>
                      </a:r>
                      <a:r>
                        <a:rPr kumimoji="1" lang="vi-VN" altLang="ja-JP" sz="1100" dirty="0">
                          <a:latin typeface="Times New Roman" panose="02020603050405020304" pitchFamily="18" charset="0"/>
                          <a:cs typeface="Times New Roman" panose="02020603050405020304" pitchFamily="18" charset="0"/>
                        </a:rPr>
                        <a:t> tham gia tư </a:t>
                      </a:r>
                      <a:r>
                        <a:rPr kumimoji="1" lang="vi-VN" altLang="ja-JP" sz="1100" dirty="0" err="1">
                          <a:latin typeface="Times New Roman" panose="02020603050405020304" pitchFamily="18" charset="0"/>
                          <a:cs typeface="Times New Roman" panose="02020603050405020304" pitchFamily="18" charset="0"/>
                        </a:rPr>
                        <a:t>vấn</a:t>
                      </a:r>
                      <a:r>
                        <a:rPr kumimoji="1" lang="vi-VN" altLang="ja-JP" sz="1100" dirty="0">
                          <a:latin typeface="Times New Roman" panose="02020603050405020304" pitchFamily="18" charset="0"/>
                          <a:cs typeface="Times New Roman" panose="02020603050405020304" pitchFamily="18" charset="0"/>
                        </a:rPr>
                        <a:t>. Sau khi </a:t>
                      </a:r>
                      <a:r>
                        <a:rPr kumimoji="1" lang="vi-VN" altLang="ja-JP" sz="1100" dirty="0" err="1">
                          <a:latin typeface="Times New Roman" panose="02020603050405020304" pitchFamily="18" charset="0"/>
                          <a:cs typeface="Times New Roman" panose="02020603050405020304" pitchFamily="18" charset="0"/>
                        </a:rPr>
                        <a:t>sắp</a:t>
                      </a:r>
                      <a:r>
                        <a:rPr kumimoji="1" lang="vi-VN" altLang="ja-JP" sz="1100" dirty="0">
                          <a:latin typeface="Times New Roman" panose="02020603050405020304" pitchFamily="18" charset="0"/>
                          <a:cs typeface="Times New Roman" panose="02020603050405020304" pitchFamily="18" charset="0"/>
                        </a:rPr>
                        <a:t> </a:t>
                      </a:r>
                      <a:r>
                        <a:rPr kumimoji="1" lang="vi-VN" altLang="ja-JP" sz="1100" dirty="0" err="1">
                          <a:latin typeface="Times New Roman" panose="02020603050405020304" pitchFamily="18" charset="0"/>
                          <a:cs typeface="Times New Roman" panose="02020603050405020304" pitchFamily="18" charset="0"/>
                        </a:rPr>
                        <a:t>xếp</a:t>
                      </a:r>
                      <a:r>
                        <a:rPr kumimoji="1" lang="vi-VN" altLang="ja-JP" sz="1100" dirty="0">
                          <a:latin typeface="Times New Roman" panose="02020603050405020304" pitchFamily="18" charset="0"/>
                          <a:cs typeface="Times New Roman" panose="02020603050405020304" pitchFamily="18" charset="0"/>
                        </a:rPr>
                        <a:t>, </a:t>
                      </a:r>
                      <a:r>
                        <a:rPr kumimoji="1" lang="vi-VN" altLang="ja-JP" sz="1100" dirty="0" err="1">
                          <a:latin typeface="Times New Roman" panose="02020603050405020304" pitchFamily="18" charset="0"/>
                          <a:cs typeface="Times New Roman" panose="02020603050405020304" pitchFamily="18" charset="0"/>
                        </a:rPr>
                        <a:t>chúng</a:t>
                      </a:r>
                      <a:r>
                        <a:rPr kumimoji="1" lang="vi-VN" altLang="ja-JP" sz="1100" dirty="0">
                          <a:latin typeface="Times New Roman" panose="02020603050405020304" pitchFamily="18" charset="0"/>
                          <a:cs typeface="Times New Roman" panose="02020603050405020304" pitchFamily="18" charset="0"/>
                        </a:rPr>
                        <a:t> tôi </a:t>
                      </a:r>
                      <a:r>
                        <a:rPr kumimoji="1" lang="vi-VN" altLang="ja-JP" sz="1100" dirty="0" err="1">
                          <a:latin typeface="Times New Roman" panose="02020603050405020304" pitchFamily="18" charset="0"/>
                          <a:cs typeface="Times New Roman" panose="02020603050405020304" pitchFamily="18" charset="0"/>
                        </a:rPr>
                        <a:t>sẽ</a:t>
                      </a:r>
                      <a:r>
                        <a:rPr kumimoji="1" lang="vi-VN" altLang="ja-JP" sz="1100" dirty="0">
                          <a:latin typeface="Times New Roman" panose="02020603050405020304" pitchFamily="18" charset="0"/>
                          <a:cs typeface="Times New Roman" panose="02020603050405020304" pitchFamily="18" charset="0"/>
                        </a:rPr>
                        <a:t> liên </a:t>
                      </a:r>
                      <a:r>
                        <a:rPr kumimoji="1" lang="vi-VN" altLang="ja-JP" sz="1100" dirty="0" err="1">
                          <a:latin typeface="Times New Roman" panose="02020603050405020304" pitchFamily="18" charset="0"/>
                          <a:cs typeface="Times New Roman" panose="02020603050405020304" pitchFamily="18" charset="0"/>
                        </a:rPr>
                        <a:t>lạc</a:t>
                      </a:r>
                      <a:r>
                        <a:rPr kumimoji="1" lang="vi-VN" altLang="ja-JP" sz="1100" dirty="0">
                          <a:latin typeface="Times New Roman" panose="02020603050405020304" pitchFamily="18" charset="0"/>
                          <a:cs typeface="Times New Roman" panose="02020603050405020304" pitchFamily="18" charset="0"/>
                        </a:rPr>
                        <a:t> </a:t>
                      </a:r>
                      <a:r>
                        <a:rPr kumimoji="1" lang="vi-VN" altLang="ja-JP" sz="1100" dirty="0" err="1">
                          <a:latin typeface="Times New Roman" panose="02020603050405020304" pitchFamily="18" charset="0"/>
                          <a:cs typeface="Times New Roman" panose="02020603050405020304" pitchFamily="18" charset="0"/>
                        </a:rPr>
                        <a:t>về</a:t>
                      </a:r>
                      <a:r>
                        <a:rPr kumimoji="1" lang="vi-VN" altLang="ja-JP" sz="1100" dirty="0">
                          <a:latin typeface="Times New Roman" panose="02020603050405020304" pitchFamily="18" charset="0"/>
                          <a:cs typeface="Times New Roman" panose="02020603050405020304" pitchFamily="18" charset="0"/>
                        </a:rPr>
                        <a:t> </a:t>
                      </a:r>
                      <a:r>
                        <a:rPr kumimoji="1" lang="vi-VN" altLang="ja-JP" sz="1100" dirty="0" err="1">
                          <a:latin typeface="Times New Roman" panose="02020603050405020304" pitchFamily="18" charset="0"/>
                          <a:cs typeface="Times New Roman" panose="02020603050405020304" pitchFamily="18" charset="0"/>
                        </a:rPr>
                        <a:t>thời</a:t>
                      </a:r>
                      <a:r>
                        <a:rPr kumimoji="1" lang="vi-VN" altLang="ja-JP" sz="1100" dirty="0">
                          <a:latin typeface="Times New Roman" panose="02020603050405020304" pitchFamily="18" charset="0"/>
                          <a:cs typeface="Times New Roman" panose="02020603050405020304" pitchFamily="18" charset="0"/>
                        </a:rPr>
                        <a:t> gian tư </a:t>
                      </a:r>
                      <a:r>
                        <a:rPr kumimoji="1" lang="vi-VN" altLang="ja-JP" sz="1100" dirty="0" err="1">
                          <a:latin typeface="Times New Roman" panose="02020603050405020304" pitchFamily="18" charset="0"/>
                          <a:cs typeface="Times New Roman" panose="02020603050405020304" pitchFamily="18" charset="0"/>
                        </a:rPr>
                        <a:t>vấn</a:t>
                      </a:r>
                      <a:r>
                        <a:rPr kumimoji="1" lang="vi-VN" altLang="ja-JP" sz="1100" dirty="0">
                          <a:latin typeface="Times New Roman" panose="02020603050405020304" pitchFamily="18" charset="0"/>
                          <a:cs typeface="Times New Roman" panose="02020603050405020304" pitchFamily="18" charset="0"/>
                        </a:rPr>
                        <a:t> </a:t>
                      </a:r>
                      <a:r>
                        <a:rPr kumimoji="1" lang="vi-VN" altLang="ja-JP" sz="1100" dirty="0" err="1">
                          <a:latin typeface="Times New Roman" panose="02020603050405020304" pitchFamily="18" charset="0"/>
                          <a:cs typeface="Times New Roman" panose="02020603050405020304" pitchFamily="18" charset="0"/>
                        </a:rPr>
                        <a:t>vào</a:t>
                      </a:r>
                      <a:r>
                        <a:rPr kumimoji="1" lang="vi-VN" altLang="ja-JP" sz="1100" dirty="0">
                          <a:latin typeface="Times New Roman" panose="02020603050405020304" pitchFamily="18" charset="0"/>
                          <a:cs typeface="Times New Roman" panose="02020603050405020304" pitchFamily="18" charset="0"/>
                        </a:rPr>
                        <a:t> </a:t>
                      </a:r>
                      <a:r>
                        <a:rPr kumimoji="1" lang="vi-VN" altLang="ja-JP" sz="1100" dirty="0" err="1">
                          <a:latin typeface="Times New Roman" panose="02020603050405020304" pitchFamily="18" charset="0"/>
                          <a:cs typeface="Times New Roman" panose="02020603050405020304" pitchFamily="18" charset="0"/>
                        </a:rPr>
                        <a:t>ngày</a:t>
                      </a:r>
                      <a:r>
                        <a:rPr kumimoji="1" lang="vi-VN" altLang="ja-JP" sz="1100" dirty="0">
                          <a:latin typeface="Times New Roman" panose="02020603050405020304" pitchFamily="18" charset="0"/>
                          <a:cs typeface="Times New Roman" panose="02020603050405020304" pitchFamily="18" charset="0"/>
                        </a:rPr>
                        <a:t> hôm sau. (</a:t>
                      </a:r>
                      <a:r>
                        <a:rPr kumimoji="1" lang="vi-VN" altLang="ja-JP" sz="1100" dirty="0" err="1">
                          <a:latin typeface="Times New Roman" panose="02020603050405020304" pitchFamily="18" charset="0"/>
                          <a:cs typeface="Times New Roman" panose="02020603050405020304" pitchFamily="18" charset="0"/>
                        </a:rPr>
                        <a:t>Chỉ</a:t>
                      </a:r>
                      <a:r>
                        <a:rPr kumimoji="1" lang="vi-VN" altLang="ja-JP" sz="1100" dirty="0">
                          <a:latin typeface="Times New Roman" panose="02020603050405020304" pitchFamily="18" charset="0"/>
                          <a:cs typeface="Times New Roman" panose="02020603050405020304" pitchFamily="18" charset="0"/>
                        </a:rPr>
                        <a:t> tư </a:t>
                      </a:r>
                      <a:r>
                        <a:rPr kumimoji="1" lang="vi-VN" altLang="ja-JP" sz="1100" dirty="0" err="1">
                          <a:latin typeface="Times New Roman" panose="02020603050405020304" pitchFamily="18" charset="0"/>
                          <a:cs typeface="Times New Roman" panose="02020603050405020304" pitchFamily="18" charset="0"/>
                        </a:rPr>
                        <a:t>vấn</a:t>
                      </a:r>
                      <a:r>
                        <a:rPr kumimoji="1" lang="vi-VN" altLang="ja-JP" sz="1100" dirty="0">
                          <a:latin typeface="Times New Roman" panose="02020603050405020304" pitchFamily="18" charset="0"/>
                          <a:cs typeface="Times New Roman" panose="02020603050405020304" pitchFamily="18" charset="0"/>
                        </a:rPr>
                        <a:t> </a:t>
                      </a:r>
                      <a:r>
                        <a:rPr kumimoji="1" lang="vi-VN" altLang="ja-JP" sz="1100" dirty="0" err="1">
                          <a:latin typeface="Times New Roman" panose="02020603050405020304" pitchFamily="18" charset="0"/>
                          <a:cs typeface="Times New Roman" panose="02020603050405020304" pitchFamily="18" charset="0"/>
                        </a:rPr>
                        <a:t>mỗi</a:t>
                      </a:r>
                      <a:r>
                        <a:rPr kumimoji="1" lang="vi-VN" altLang="ja-JP" sz="1100" dirty="0">
                          <a:latin typeface="Times New Roman" panose="02020603050405020304" pitchFamily="18" charset="0"/>
                          <a:cs typeface="Times New Roman" panose="02020603050405020304" pitchFamily="18" charset="0"/>
                        </a:rPr>
                        <a:t> </a:t>
                      </a:r>
                      <a:r>
                        <a:rPr kumimoji="1" lang="vi-VN" altLang="ja-JP" sz="1100" dirty="0" err="1">
                          <a:latin typeface="Times New Roman" panose="02020603050405020304" pitchFamily="18" charset="0"/>
                          <a:cs typeface="Times New Roman" panose="02020603050405020304" pitchFamily="18" charset="0"/>
                        </a:rPr>
                        <a:t>người</a:t>
                      </a:r>
                      <a:r>
                        <a:rPr kumimoji="1" lang="vi-VN" altLang="ja-JP" sz="1100" dirty="0">
                          <a:latin typeface="Times New Roman" panose="02020603050405020304" pitchFamily="18" charset="0"/>
                          <a:cs typeface="Times New Roman" panose="02020603050405020304" pitchFamily="18" charset="0"/>
                        </a:rPr>
                        <a:t> 1 </a:t>
                      </a:r>
                      <a:r>
                        <a:rPr kumimoji="1" lang="vi-VN" altLang="ja-JP" sz="1100" dirty="0" err="1">
                          <a:latin typeface="Times New Roman" panose="02020603050405020304" pitchFamily="18" charset="0"/>
                          <a:cs typeface="Times New Roman" panose="02020603050405020304" pitchFamily="18" charset="0"/>
                        </a:rPr>
                        <a:t>lần</a:t>
                      </a:r>
                      <a:r>
                        <a:rPr kumimoji="1" lang="vi-VN" altLang="ja-JP" sz="1100" dirty="0">
                          <a:latin typeface="Times New Roman" panose="02020603050405020304" pitchFamily="18" charset="0"/>
                          <a:cs typeface="Times New Roman" panose="02020603050405020304" pitchFamily="18" charset="0"/>
                        </a:rPr>
                        <a:t>, </a:t>
                      </a:r>
                      <a:r>
                        <a:rPr kumimoji="1" lang="vi-VN" altLang="ja-JP" sz="1100" dirty="0" err="1">
                          <a:latin typeface="Times New Roman" panose="02020603050405020304" pitchFamily="18" charset="0"/>
                          <a:cs typeface="Times New Roman" panose="02020603050405020304" pitchFamily="18" charset="0"/>
                        </a:rPr>
                        <a:t>mỗi</a:t>
                      </a:r>
                      <a:r>
                        <a:rPr kumimoji="1" lang="vi-VN" altLang="ja-JP" sz="1100" dirty="0">
                          <a:latin typeface="Times New Roman" panose="02020603050405020304" pitchFamily="18" charset="0"/>
                          <a:cs typeface="Times New Roman" panose="02020603050405020304" pitchFamily="18" charset="0"/>
                        </a:rPr>
                        <a:t> </a:t>
                      </a:r>
                      <a:r>
                        <a:rPr kumimoji="1" lang="vi-VN" altLang="ja-JP" sz="1100" dirty="0" err="1">
                          <a:latin typeface="Times New Roman" panose="02020603050405020304" pitchFamily="18" charset="0"/>
                          <a:cs typeface="Times New Roman" panose="02020603050405020304" pitchFamily="18" charset="0"/>
                        </a:rPr>
                        <a:t>lần</a:t>
                      </a:r>
                      <a:r>
                        <a:rPr kumimoji="1" lang="vi-VN" altLang="ja-JP" sz="1100" dirty="0">
                          <a:latin typeface="Times New Roman" panose="02020603050405020304" pitchFamily="18" charset="0"/>
                          <a:cs typeface="Times New Roman" panose="02020603050405020304" pitchFamily="18" charset="0"/>
                        </a:rPr>
                        <a:t> 50 </a:t>
                      </a:r>
                      <a:r>
                        <a:rPr kumimoji="1" lang="vi-VN" altLang="ja-JP" sz="1100" dirty="0" err="1">
                          <a:latin typeface="Times New Roman" panose="02020603050405020304" pitchFamily="18" charset="0"/>
                          <a:cs typeface="Times New Roman" panose="02020603050405020304" pitchFamily="18" charset="0"/>
                        </a:rPr>
                        <a:t>phút</a:t>
                      </a:r>
                      <a:r>
                        <a:rPr kumimoji="1" lang="vi-VN" altLang="ja-JP" sz="1100" dirty="0">
                          <a:latin typeface="Times New Roman" panose="02020603050405020304" pitchFamily="18" charset="0"/>
                          <a:cs typeface="Times New Roman" panose="02020603050405020304" pitchFamily="18" charset="0"/>
                        </a:rPr>
                        <a:t>)</a:t>
                      </a:r>
                      <a:endParaRPr kumimoji="1" lang="en-US" altLang="ja-JP" sz="1100" dirty="0">
                        <a:latin typeface="Meiryo UI"/>
                        <a:ea typeface="Meiryo UI"/>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dirty="0">
                          <a:latin typeface="Meiryo UI"/>
                          <a:ea typeface="Meiryo UI"/>
                        </a:rPr>
                        <a:t>【</a:t>
                      </a:r>
                      <a:r>
                        <a:rPr kumimoji="1" lang="vi-VN" altLang="ja-JP" sz="1100" dirty="0" err="1">
                          <a:latin typeface="Times New Roman" panose="02020603050405020304" pitchFamily="18" charset="0"/>
                          <a:cs typeface="Times New Roman" panose="02020603050405020304" pitchFamily="18" charset="0"/>
                        </a:rPr>
                        <a:t>Sáng</a:t>
                      </a:r>
                      <a:r>
                        <a:rPr kumimoji="1" lang="ja-JP" altLang="en-US" sz="1100" dirty="0">
                          <a:latin typeface="Times New Roman" panose="02020603050405020304" pitchFamily="18" charset="0"/>
                          <a:ea typeface="Meiryo UI"/>
                          <a:cs typeface="Times New Roman" panose="02020603050405020304" pitchFamily="18" charset="0"/>
                        </a:rPr>
                        <a:t>＝</a:t>
                      </a:r>
                      <a:r>
                        <a:rPr kumimoji="1" lang="vi-VN" altLang="ja-JP" sz="1100" dirty="0">
                          <a:latin typeface="Times New Roman" panose="02020603050405020304" pitchFamily="18" charset="0"/>
                          <a:cs typeface="Times New Roman" panose="02020603050405020304" pitchFamily="18" charset="0"/>
                        </a:rPr>
                        <a:t>9:00-12:00, </a:t>
                      </a:r>
                      <a:r>
                        <a:rPr kumimoji="1" lang="vi-VN" altLang="ja-JP" sz="1100" dirty="0" err="1">
                          <a:latin typeface="Times New Roman" panose="02020603050405020304" pitchFamily="18" charset="0"/>
                          <a:cs typeface="Times New Roman" panose="02020603050405020304" pitchFamily="18" charset="0"/>
                        </a:rPr>
                        <a:t>Chiều</a:t>
                      </a:r>
                      <a:r>
                        <a:rPr kumimoji="1" lang="ja-JP" altLang="en-US" sz="1100" dirty="0">
                          <a:latin typeface="Times New Roman" panose="02020603050405020304" pitchFamily="18" charset="0"/>
                          <a:ea typeface="Meiryo UI"/>
                          <a:cs typeface="Times New Roman" panose="02020603050405020304" pitchFamily="18" charset="0"/>
                        </a:rPr>
                        <a:t>＝</a:t>
                      </a:r>
                      <a:r>
                        <a:rPr kumimoji="1" lang="vi-VN" altLang="ja-JP" sz="1100" dirty="0">
                          <a:latin typeface="Times New Roman" panose="02020603050405020304" pitchFamily="18" charset="0"/>
                          <a:ea typeface="Meiryo UI"/>
                          <a:cs typeface="Times New Roman" panose="02020603050405020304" pitchFamily="18" charset="0"/>
                        </a:rPr>
                        <a:t>13:30-16:30, </a:t>
                      </a:r>
                      <a:r>
                        <a:rPr kumimoji="1" lang="vi-VN" altLang="ja-JP" sz="1100" dirty="0" err="1">
                          <a:latin typeface="Times New Roman" panose="02020603050405020304" pitchFamily="18" charset="0"/>
                          <a:ea typeface="Meiryo UI"/>
                          <a:cs typeface="Times New Roman" panose="02020603050405020304" pitchFamily="18" charset="0"/>
                        </a:rPr>
                        <a:t>Cả</a:t>
                      </a:r>
                      <a:r>
                        <a:rPr kumimoji="1" lang="vi-VN" altLang="ja-JP" sz="1100" dirty="0">
                          <a:latin typeface="Times New Roman" panose="02020603050405020304" pitchFamily="18" charset="0"/>
                          <a:ea typeface="Meiryo UI"/>
                          <a:cs typeface="Times New Roman" panose="02020603050405020304" pitchFamily="18" charset="0"/>
                        </a:rPr>
                        <a:t> </a:t>
                      </a:r>
                      <a:r>
                        <a:rPr kumimoji="1" lang="vi-VN" altLang="ja-JP" sz="1100" dirty="0" err="1">
                          <a:latin typeface="Times New Roman" panose="02020603050405020304" pitchFamily="18" charset="0"/>
                          <a:ea typeface="Meiryo UI"/>
                          <a:cs typeface="Times New Roman" panose="02020603050405020304" pitchFamily="18" charset="0"/>
                        </a:rPr>
                        <a:t>ngày</a:t>
                      </a:r>
                      <a:r>
                        <a:rPr kumimoji="1" lang="vi-VN" altLang="ja-JP" sz="1100" dirty="0">
                          <a:latin typeface="Times New Roman" panose="02020603050405020304" pitchFamily="18" charset="0"/>
                          <a:ea typeface="Meiryo UI"/>
                          <a:cs typeface="Times New Roman" panose="02020603050405020304" pitchFamily="18" charset="0"/>
                        </a:rPr>
                        <a:t> </a:t>
                      </a:r>
                      <a:r>
                        <a:rPr kumimoji="1" lang="ja-JP" altLang="en-US" sz="1100" dirty="0">
                          <a:latin typeface="Times New Roman" panose="02020603050405020304" pitchFamily="18" charset="0"/>
                          <a:ea typeface="Meiryo UI"/>
                          <a:cs typeface="Times New Roman" panose="02020603050405020304" pitchFamily="18" charset="0"/>
                        </a:rPr>
                        <a:t>＝</a:t>
                      </a:r>
                      <a:r>
                        <a:rPr kumimoji="1" lang="vi-VN" altLang="ja-JP" sz="1100" dirty="0">
                          <a:latin typeface="Times New Roman" panose="02020603050405020304" pitchFamily="18" charset="0"/>
                          <a:cs typeface="Times New Roman" panose="02020603050405020304" pitchFamily="18" charset="0"/>
                        </a:rPr>
                        <a:t>9:00-16:30</a:t>
                      </a:r>
                      <a:endParaRPr kumimoji="1" lang="ja-JP" altLang="en-US" sz="1100" dirty="0">
                        <a:latin typeface="Meiryo UI"/>
                        <a:ea typeface="Meiryo UI"/>
                      </a:endParaRPr>
                    </a:p>
                  </a:txBody>
                  <a:tcPr marL="98694" marR="98694" marT="49347" marB="49347" anchor="ctr"/>
                </a:tc>
                <a:tc hMerge="1">
                  <a:txBody>
                    <a:bodyPr/>
                    <a:lstStyle/>
                    <a:p>
                      <a:pPr algn="ctr"/>
                      <a:endParaRPr kumimoji="1" lang="ja-JP" altLang="en-US" sz="1100" dirty="0">
                        <a:latin typeface="Meiryo UI"/>
                        <a:ea typeface="Meiryo UI"/>
                      </a:endParaRPr>
                    </a:p>
                  </a:txBody>
                  <a:tcPr/>
                </a:tc>
                <a:extLst>
                  <a:ext uri="{0D108BD9-81ED-4DB2-BD59-A6C34878D82A}">
                    <a16:rowId xmlns:a16="http://schemas.microsoft.com/office/drawing/2014/main" val="10000"/>
                  </a:ext>
                </a:extLst>
              </a:tr>
              <a:tr h="310884">
                <a:tc>
                  <a:txBody>
                    <a:bodyPr/>
                    <a:lstStyle/>
                    <a:p>
                      <a:r>
                        <a:rPr kumimoji="1" lang="vi-VN" altLang="ja-JP" sz="1100" dirty="0">
                          <a:latin typeface="Times New Roman" panose="02020603050405020304" pitchFamily="18" charset="0"/>
                          <a:ea typeface="Meiryo UI"/>
                          <a:cs typeface="Times New Roman" panose="02020603050405020304" pitchFamily="18" charset="0"/>
                        </a:rPr>
                        <a:t>27/2</a:t>
                      </a:r>
                      <a:r>
                        <a:rPr kumimoji="1" lang="vi-VN" altLang="ja-JP" sz="1000" dirty="0">
                          <a:latin typeface="Times New Roman" panose="02020603050405020304" pitchFamily="18" charset="0"/>
                          <a:ea typeface="Meiryo UI"/>
                          <a:cs typeface="Times New Roman" panose="02020603050405020304" pitchFamily="18" charset="0"/>
                        </a:rPr>
                        <a:t> (thứ hai)</a:t>
                      </a:r>
                      <a:endParaRPr kumimoji="1" lang="ja-JP" altLang="en-US" sz="1000" dirty="0">
                        <a:latin typeface="Times New Roman" panose="02020603050405020304" pitchFamily="18" charset="0"/>
                        <a:ea typeface="Meiryo UI"/>
                        <a:cs typeface="Times New Roman" panose="02020603050405020304" pitchFamily="18" charset="0"/>
                      </a:endParaRPr>
                    </a:p>
                  </a:txBody>
                  <a:tcPr marL="98694" marR="98694" marT="49347" marB="49347" anchor="ctr"/>
                </a:tc>
                <a:tc>
                  <a:txBody>
                    <a:bodyPr/>
                    <a:lstStyle/>
                    <a:p>
                      <a:pPr algn="l"/>
                      <a:r>
                        <a:rPr kumimoji="1" lang="vi-VN" altLang="ja-JP" sz="1200" dirty="0">
                          <a:latin typeface="Times New Roman" panose="02020603050405020304" pitchFamily="18" charset="0"/>
                          <a:ea typeface="Meiryo UI"/>
                          <a:cs typeface="Times New Roman" panose="02020603050405020304" pitchFamily="18" charset="0"/>
                        </a:rPr>
                        <a:t> </a:t>
                      </a:r>
                      <a:r>
                        <a:rPr kumimoji="1" lang="ja-JP" altLang="en-US" sz="1200" dirty="0">
                          <a:latin typeface="Meiryo UI"/>
                          <a:ea typeface="Meiryo UI"/>
                        </a:rPr>
                        <a:t>□</a:t>
                      </a:r>
                      <a:r>
                        <a:rPr kumimoji="1" lang="vi-VN" altLang="ja-JP" sz="1200" dirty="0">
                          <a:latin typeface="Times New Roman" panose="02020603050405020304" pitchFamily="18" charset="0"/>
                          <a:ea typeface="Meiryo UI"/>
                          <a:cs typeface="Times New Roman" panose="02020603050405020304" pitchFamily="18" charset="0"/>
                        </a:rPr>
                        <a:t> </a:t>
                      </a:r>
                      <a:r>
                        <a:rPr kumimoji="1" lang="vi-VN" altLang="ja-JP" sz="1200" dirty="0" err="1">
                          <a:latin typeface="Times New Roman" panose="02020603050405020304" pitchFamily="18" charset="0"/>
                          <a:ea typeface="Meiryo UI"/>
                          <a:cs typeface="Times New Roman" panose="02020603050405020304" pitchFamily="18" charset="0"/>
                        </a:rPr>
                        <a:t>Sáng</a:t>
                      </a:r>
                      <a:r>
                        <a:rPr kumimoji="1" lang="vi-VN" altLang="ja-JP" sz="1200" dirty="0">
                          <a:latin typeface="Times New Roman" panose="02020603050405020304" pitchFamily="18" charset="0"/>
                          <a:ea typeface="Meiryo UI"/>
                          <a:cs typeface="Times New Roman" panose="02020603050405020304" pitchFamily="18" charset="0"/>
                        </a:rPr>
                        <a:t>        </a:t>
                      </a:r>
                      <a:r>
                        <a:rPr kumimoji="1" lang="ja-JP" altLang="en-US" sz="1200" dirty="0">
                          <a:latin typeface="Meiryo UI"/>
                          <a:ea typeface="Meiryo UI"/>
                        </a:rPr>
                        <a:t>□</a:t>
                      </a:r>
                      <a:r>
                        <a:rPr kumimoji="1" lang="vi-VN" altLang="ja-JP" sz="1200" dirty="0">
                          <a:latin typeface="Times New Roman" panose="02020603050405020304" pitchFamily="18" charset="0"/>
                          <a:ea typeface="Meiryo UI"/>
                          <a:cs typeface="Times New Roman" panose="02020603050405020304" pitchFamily="18" charset="0"/>
                        </a:rPr>
                        <a:t> </a:t>
                      </a:r>
                      <a:r>
                        <a:rPr kumimoji="1" lang="vi-VN" altLang="ja-JP" sz="1200" dirty="0" err="1">
                          <a:latin typeface="Times New Roman" panose="02020603050405020304" pitchFamily="18" charset="0"/>
                          <a:ea typeface="Meiryo UI"/>
                          <a:cs typeface="Times New Roman" panose="02020603050405020304" pitchFamily="18" charset="0"/>
                        </a:rPr>
                        <a:t>Chiều</a:t>
                      </a:r>
                      <a:r>
                        <a:rPr kumimoji="1" lang="vi-VN" altLang="ja-JP" sz="1200" dirty="0">
                          <a:latin typeface="Times New Roman" panose="02020603050405020304" pitchFamily="18" charset="0"/>
                          <a:ea typeface="Meiryo UI"/>
                          <a:cs typeface="Times New Roman" panose="02020603050405020304" pitchFamily="18" charset="0"/>
                        </a:rPr>
                        <a:t>           </a:t>
                      </a:r>
                      <a:r>
                        <a:rPr kumimoji="1" lang="ja-JP" altLang="en-US" sz="1200" dirty="0">
                          <a:latin typeface="Meiryo UI"/>
                          <a:ea typeface="Meiryo UI"/>
                        </a:rPr>
                        <a:t>□</a:t>
                      </a:r>
                      <a:r>
                        <a:rPr kumimoji="1" lang="vi-VN" altLang="ja-JP" sz="1200" dirty="0">
                          <a:latin typeface="Times New Roman" panose="02020603050405020304" pitchFamily="18" charset="0"/>
                          <a:ea typeface="Meiryo UI"/>
                          <a:cs typeface="Times New Roman" panose="02020603050405020304" pitchFamily="18" charset="0"/>
                        </a:rPr>
                        <a:t> </a:t>
                      </a:r>
                      <a:r>
                        <a:rPr kumimoji="1" lang="vi-VN" altLang="ja-JP" sz="1200" dirty="0" err="1">
                          <a:latin typeface="Times New Roman" panose="02020603050405020304" pitchFamily="18" charset="0"/>
                          <a:ea typeface="Meiryo UI"/>
                          <a:cs typeface="Times New Roman" panose="02020603050405020304" pitchFamily="18" charset="0"/>
                        </a:rPr>
                        <a:t>Cả</a:t>
                      </a:r>
                      <a:r>
                        <a:rPr kumimoji="1" lang="vi-VN" altLang="ja-JP" sz="1200" dirty="0">
                          <a:latin typeface="Times New Roman" panose="02020603050405020304" pitchFamily="18" charset="0"/>
                          <a:ea typeface="Meiryo UI"/>
                          <a:cs typeface="Times New Roman" panose="02020603050405020304" pitchFamily="18" charset="0"/>
                        </a:rPr>
                        <a:t> </a:t>
                      </a:r>
                      <a:r>
                        <a:rPr kumimoji="1" lang="vi-VN" altLang="ja-JP" sz="1200" dirty="0" err="1">
                          <a:latin typeface="Times New Roman" panose="02020603050405020304" pitchFamily="18" charset="0"/>
                          <a:ea typeface="Meiryo UI"/>
                          <a:cs typeface="Times New Roman" panose="02020603050405020304" pitchFamily="18" charset="0"/>
                        </a:rPr>
                        <a:t>ngày</a:t>
                      </a:r>
                      <a:endParaRPr kumimoji="1" lang="ja-JP" altLang="en-US" sz="1200" dirty="0">
                        <a:latin typeface="Times New Roman" panose="02020603050405020304" pitchFamily="18" charset="0"/>
                        <a:ea typeface="Meiryo UI"/>
                        <a:cs typeface="Times New Roman" panose="02020603050405020304" pitchFamily="18" charset="0"/>
                      </a:endParaRPr>
                    </a:p>
                  </a:txBody>
                  <a:tcPr marL="98694" marR="98694" marT="49347" marB="49347" anchor="ctr"/>
                </a:tc>
                <a:extLst>
                  <a:ext uri="{0D108BD9-81ED-4DB2-BD59-A6C34878D82A}">
                    <a16:rowId xmlns:a16="http://schemas.microsoft.com/office/drawing/2014/main" val="10001"/>
                  </a:ext>
                </a:extLst>
              </a:tr>
              <a:tr h="285031">
                <a:tc>
                  <a:txBody>
                    <a:bodyPr/>
                    <a:lstStyle/>
                    <a:p>
                      <a:r>
                        <a:rPr kumimoji="1" lang="vi-VN" altLang="ja-JP" sz="1100" dirty="0">
                          <a:latin typeface="Times New Roman" panose="02020603050405020304" pitchFamily="18" charset="0"/>
                          <a:ea typeface="Meiryo UI"/>
                          <a:cs typeface="Times New Roman" panose="02020603050405020304" pitchFamily="18" charset="0"/>
                        </a:rPr>
                        <a:t>28/2</a:t>
                      </a:r>
                      <a:r>
                        <a:rPr kumimoji="1" lang="vi-VN" altLang="ja-JP" sz="1000" dirty="0">
                          <a:latin typeface="Times New Roman" panose="02020603050405020304" pitchFamily="18" charset="0"/>
                          <a:ea typeface="Meiryo UI"/>
                          <a:cs typeface="Times New Roman" panose="02020603050405020304" pitchFamily="18" charset="0"/>
                        </a:rPr>
                        <a:t> (thứ ba)</a:t>
                      </a:r>
                      <a:endParaRPr kumimoji="1" lang="ja-JP" altLang="en-US" sz="1000" dirty="0">
                        <a:latin typeface="Times New Roman" panose="02020603050405020304" pitchFamily="18" charset="0"/>
                        <a:ea typeface="Meiryo UI"/>
                        <a:cs typeface="Times New Roman" panose="02020603050405020304" pitchFamily="18" charset="0"/>
                      </a:endParaRPr>
                    </a:p>
                  </a:txBody>
                  <a:tcPr marL="98694" marR="98694" marT="49347" marB="4934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vi-VN" altLang="ja-JP" sz="1200" dirty="0">
                          <a:latin typeface="Times New Roman" panose="02020603050405020304" pitchFamily="18" charset="0"/>
                          <a:ea typeface="Meiryo UI"/>
                          <a:cs typeface="Times New Roman" panose="02020603050405020304" pitchFamily="18" charset="0"/>
                        </a:rPr>
                        <a:t> </a:t>
                      </a:r>
                      <a:r>
                        <a:rPr kumimoji="1" lang="ja-JP" altLang="en-US" sz="1200" dirty="0">
                          <a:latin typeface="Meiryo UI"/>
                          <a:ea typeface="Meiryo UI"/>
                        </a:rPr>
                        <a:t>□</a:t>
                      </a:r>
                      <a:r>
                        <a:rPr kumimoji="1" lang="vi-VN" altLang="ja-JP" sz="1200" dirty="0">
                          <a:latin typeface="Times New Roman" panose="02020603050405020304" pitchFamily="18" charset="0"/>
                          <a:ea typeface="Meiryo UI"/>
                          <a:cs typeface="Times New Roman" panose="02020603050405020304" pitchFamily="18" charset="0"/>
                        </a:rPr>
                        <a:t> </a:t>
                      </a:r>
                      <a:r>
                        <a:rPr kumimoji="1" lang="vi-VN" altLang="ja-JP" sz="1200" dirty="0" err="1">
                          <a:latin typeface="Times New Roman" panose="02020603050405020304" pitchFamily="18" charset="0"/>
                          <a:ea typeface="Meiryo UI"/>
                          <a:cs typeface="Times New Roman" panose="02020603050405020304" pitchFamily="18" charset="0"/>
                        </a:rPr>
                        <a:t>Sáng</a:t>
                      </a:r>
                      <a:r>
                        <a:rPr kumimoji="1" lang="vi-VN" altLang="ja-JP" sz="1200" dirty="0">
                          <a:latin typeface="Times New Roman" panose="02020603050405020304" pitchFamily="18" charset="0"/>
                          <a:ea typeface="Meiryo UI"/>
                          <a:cs typeface="Times New Roman" panose="02020603050405020304" pitchFamily="18" charset="0"/>
                        </a:rPr>
                        <a:t>        </a:t>
                      </a:r>
                      <a:r>
                        <a:rPr kumimoji="1" lang="ja-JP" altLang="en-US" sz="1200" dirty="0">
                          <a:latin typeface="Meiryo UI"/>
                          <a:ea typeface="Meiryo UI"/>
                        </a:rPr>
                        <a:t>□</a:t>
                      </a:r>
                      <a:r>
                        <a:rPr kumimoji="1" lang="vi-VN" altLang="ja-JP" sz="1200" dirty="0">
                          <a:latin typeface="Times New Roman" panose="02020603050405020304" pitchFamily="18" charset="0"/>
                          <a:ea typeface="Meiryo UI"/>
                          <a:cs typeface="Times New Roman" panose="02020603050405020304" pitchFamily="18" charset="0"/>
                        </a:rPr>
                        <a:t> </a:t>
                      </a:r>
                      <a:r>
                        <a:rPr kumimoji="1" lang="vi-VN" altLang="ja-JP" sz="1200" dirty="0" err="1">
                          <a:latin typeface="Times New Roman" panose="02020603050405020304" pitchFamily="18" charset="0"/>
                          <a:ea typeface="Meiryo UI"/>
                          <a:cs typeface="Times New Roman" panose="02020603050405020304" pitchFamily="18" charset="0"/>
                        </a:rPr>
                        <a:t>Chiều</a:t>
                      </a:r>
                      <a:r>
                        <a:rPr kumimoji="1" lang="vi-VN" altLang="ja-JP" sz="1200" dirty="0">
                          <a:latin typeface="Times New Roman" panose="02020603050405020304" pitchFamily="18" charset="0"/>
                          <a:ea typeface="Meiryo UI"/>
                          <a:cs typeface="Times New Roman" panose="02020603050405020304" pitchFamily="18" charset="0"/>
                        </a:rPr>
                        <a:t>           </a:t>
                      </a:r>
                      <a:r>
                        <a:rPr kumimoji="1" lang="ja-JP" altLang="en-US" sz="1200" dirty="0">
                          <a:latin typeface="Meiryo UI"/>
                          <a:ea typeface="Meiryo UI"/>
                        </a:rPr>
                        <a:t>□</a:t>
                      </a:r>
                      <a:r>
                        <a:rPr kumimoji="1" lang="vi-VN" altLang="ja-JP" sz="1200" dirty="0">
                          <a:latin typeface="Times New Roman" panose="02020603050405020304" pitchFamily="18" charset="0"/>
                          <a:ea typeface="Meiryo UI"/>
                          <a:cs typeface="Times New Roman" panose="02020603050405020304" pitchFamily="18" charset="0"/>
                        </a:rPr>
                        <a:t> </a:t>
                      </a:r>
                      <a:r>
                        <a:rPr kumimoji="1" lang="vi-VN" altLang="ja-JP" sz="1200" dirty="0" err="1">
                          <a:latin typeface="Times New Roman" panose="02020603050405020304" pitchFamily="18" charset="0"/>
                          <a:ea typeface="Meiryo UI"/>
                          <a:cs typeface="Times New Roman" panose="02020603050405020304" pitchFamily="18" charset="0"/>
                        </a:rPr>
                        <a:t>Cả</a:t>
                      </a:r>
                      <a:r>
                        <a:rPr kumimoji="1" lang="vi-VN" altLang="ja-JP" sz="1200" dirty="0">
                          <a:latin typeface="Times New Roman" panose="02020603050405020304" pitchFamily="18" charset="0"/>
                          <a:ea typeface="Meiryo UI"/>
                          <a:cs typeface="Times New Roman" panose="02020603050405020304" pitchFamily="18" charset="0"/>
                        </a:rPr>
                        <a:t> </a:t>
                      </a:r>
                      <a:r>
                        <a:rPr kumimoji="1" lang="vi-VN" altLang="ja-JP" sz="1200" dirty="0" err="1">
                          <a:latin typeface="Times New Roman" panose="02020603050405020304" pitchFamily="18" charset="0"/>
                          <a:ea typeface="Meiryo UI"/>
                          <a:cs typeface="Times New Roman" panose="02020603050405020304" pitchFamily="18" charset="0"/>
                        </a:rPr>
                        <a:t>ngày</a:t>
                      </a:r>
                      <a:endParaRPr kumimoji="1" lang="ja-JP" altLang="en-US" sz="1200" dirty="0">
                        <a:latin typeface="Times New Roman" panose="02020603050405020304" pitchFamily="18" charset="0"/>
                        <a:ea typeface="Meiryo UI"/>
                        <a:cs typeface="Times New Roman" panose="02020603050405020304" pitchFamily="18" charset="0"/>
                      </a:endParaRPr>
                    </a:p>
                  </a:txBody>
                  <a:tcPr marL="98694" marR="98694" marT="49347" marB="49347" anchor="ctr"/>
                </a:tc>
                <a:extLst>
                  <a:ext uri="{0D108BD9-81ED-4DB2-BD59-A6C34878D82A}">
                    <a16:rowId xmlns:a16="http://schemas.microsoft.com/office/drawing/2014/main" val="10002"/>
                  </a:ext>
                </a:extLst>
              </a:tr>
              <a:tr h="304311">
                <a:tc>
                  <a:txBody>
                    <a:bodyPr/>
                    <a:lstStyle/>
                    <a:p>
                      <a:r>
                        <a:rPr kumimoji="1" lang="vi-VN" altLang="ja-JP" sz="1000" dirty="0">
                          <a:latin typeface="Times New Roman" panose="02020603050405020304" pitchFamily="18" charset="0"/>
                          <a:ea typeface="Meiryo UI"/>
                          <a:cs typeface="Times New Roman" panose="02020603050405020304" pitchFamily="18" charset="0"/>
                        </a:rPr>
                        <a:t>1/3 (thứ tư)</a:t>
                      </a:r>
                      <a:endParaRPr kumimoji="1" lang="ja-JP" altLang="en-US" sz="1000" dirty="0">
                        <a:latin typeface="Times New Roman" panose="02020603050405020304" pitchFamily="18" charset="0"/>
                        <a:ea typeface="Meiryo UI"/>
                        <a:cs typeface="Times New Roman" panose="02020603050405020304" pitchFamily="18" charset="0"/>
                      </a:endParaRPr>
                    </a:p>
                  </a:txBody>
                  <a:tcPr marL="98694" marR="98694" marT="49347" marB="4934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vi-VN" altLang="ja-JP" sz="1200" dirty="0">
                          <a:latin typeface="Times New Roman" panose="02020603050405020304" pitchFamily="18" charset="0"/>
                          <a:ea typeface="Meiryo UI"/>
                          <a:cs typeface="Times New Roman" panose="02020603050405020304" pitchFamily="18" charset="0"/>
                        </a:rPr>
                        <a:t> </a:t>
                      </a:r>
                      <a:r>
                        <a:rPr kumimoji="1" lang="ja-JP" altLang="en-US" sz="1200" dirty="0">
                          <a:latin typeface="Meiryo UI"/>
                          <a:ea typeface="Meiryo UI"/>
                        </a:rPr>
                        <a:t>□</a:t>
                      </a:r>
                      <a:r>
                        <a:rPr kumimoji="1" lang="vi-VN" altLang="ja-JP" sz="1200" dirty="0">
                          <a:latin typeface="Times New Roman" panose="02020603050405020304" pitchFamily="18" charset="0"/>
                          <a:ea typeface="Meiryo UI"/>
                          <a:cs typeface="Times New Roman" panose="02020603050405020304" pitchFamily="18" charset="0"/>
                        </a:rPr>
                        <a:t> </a:t>
                      </a:r>
                      <a:r>
                        <a:rPr kumimoji="1" lang="vi-VN" altLang="ja-JP" sz="1200" dirty="0" err="1">
                          <a:latin typeface="Times New Roman" panose="02020603050405020304" pitchFamily="18" charset="0"/>
                          <a:ea typeface="Meiryo UI"/>
                          <a:cs typeface="Times New Roman" panose="02020603050405020304" pitchFamily="18" charset="0"/>
                        </a:rPr>
                        <a:t>Sáng</a:t>
                      </a:r>
                      <a:r>
                        <a:rPr kumimoji="1" lang="vi-VN" altLang="ja-JP" sz="1200" dirty="0">
                          <a:latin typeface="Times New Roman" panose="02020603050405020304" pitchFamily="18" charset="0"/>
                          <a:ea typeface="Meiryo UI"/>
                          <a:cs typeface="Times New Roman" panose="02020603050405020304" pitchFamily="18" charset="0"/>
                        </a:rPr>
                        <a:t>        </a:t>
                      </a:r>
                      <a:r>
                        <a:rPr kumimoji="1" lang="ja-JP" altLang="en-US" sz="1200" dirty="0">
                          <a:latin typeface="Meiryo UI"/>
                          <a:ea typeface="Meiryo UI"/>
                        </a:rPr>
                        <a:t>□</a:t>
                      </a:r>
                      <a:r>
                        <a:rPr kumimoji="1" lang="vi-VN" altLang="ja-JP" sz="1200" dirty="0">
                          <a:latin typeface="Times New Roman" panose="02020603050405020304" pitchFamily="18" charset="0"/>
                          <a:ea typeface="Meiryo UI"/>
                          <a:cs typeface="Times New Roman" panose="02020603050405020304" pitchFamily="18" charset="0"/>
                        </a:rPr>
                        <a:t> </a:t>
                      </a:r>
                      <a:r>
                        <a:rPr kumimoji="1" lang="vi-VN" altLang="ja-JP" sz="1200" dirty="0" err="1">
                          <a:latin typeface="Times New Roman" panose="02020603050405020304" pitchFamily="18" charset="0"/>
                          <a:ea typeface="Meiryo UI"/>
                          <a:cs typeface="Times New Roman" panose="02020603050405020304" pitchFamily="18" charset="0"/>
                        </a:rPr>
                        <a:t>Chiều</a:t>
                      </a:r>
                      <a:r>
                        <a:rPr kumimoji="1" lang="vi-VN" altLang="ja-JP" sz="1200" dirty="0">
                          <a:latin typeface="Times New Roman" panose="02020603050405020304" pitchFamily="18" charset="0"/>
                          <a:ea typeface="Meiryo UI"/>
                          <a:cs typeface="Times New Roman" panose="02020603050405020304" pitchFamily="18" charset="0"/>
                        </a:rPr>
                        <a:t>           </a:t>
                      </a:r>
                      <a:r>
                        <a:rPr kumimoji="1" lang="ja-JP" altLang="en-US" sz="1200" dirty="0">
                          <a:latin typeface="Meiryo UI"/>
                          <a:ea typeface="Meiryo UI"/>
                        </a:rPr>
                        <a:t>□</a:t>
                      </a:r>
                      <a:r>
                        <a:rPr kumimoji="1" lang="vi-VN" altLang="ja-JP" sz="1200" dirty="0">
                          <a:latin typeface="Times New Roman" panose="02020603050405020304" pitchFamily="18" charset="0"/>
                          <a:ea typeface="Meiryo UI"/>
                          <a:cs typeface="Times New Roman" panose="02020603050405020304" pitchFamily="18" charset="0"/>
                        </a:rPr>
                        <a:t> </a:t>
                      </a:r>
                      <a:r>
                        <a:rPr kumimoji="1" lang="vi-VN" altLang="ja-JP" sz="1200" dirty="0" err="1">
                          <a:latin typeface="Times New Roman" panose="02020603050405020304" pitchFamily="18" charset="0"/>
                          <a:ea typeface="Meiryo UI"/>
                          <a:cs typeface="Times New Roman" panose="02020603050405020304" pitchFamily="18" charset="0"/>
                        </a:rPr>
                        <a:t>Cả</a:t>
                      </a:r>
                      <a:r>
                        <a:rPr kumimoji="1" lang="vi-VN" altLang="ja-JP" sz="1200" dirty="0">
                          <a:latin typeface="Times New Roman" panose="02020603050405020304" pitchFamily="18" charset="0"/>
                          <a:ea typeface="Meiryo UI"/>
                          <a:cs typeface="Times New Roman" panose="02020603050405020304" pitchFamily="18" charset="0"/>
                        </a:rPr>
                        <a:t> </a:t>
                      </a:r>
                      <a:r>
                        <a:rPr kumimoji="1" lang="vi-VN" altLang="ja-JP" sz="1200" dirty="0" err="1">
                          <a:latin typeface="Times New Roman" panose="02020603050405020304" pitchFamily="18" charset="0"/>
                          <a:ea typeface="Meiryo UI"/>
                          <a:cs typeface="Times New Roman" panose="02020603050405020304" pitchFamily="18" charset="0"/>
                        </a:rPr>
                        <a:t>ngày</a:t>
                      </a:r>
                      <a:endParaRPr kumimoji="1" lang="ja-JP" altLang="en-US" sz="1200" dirty="0">
                        <a:latin typeface="Times New Roman" panose="02020603050405020304" pitchFamily="18" charset="0"/>
                        <a:ea typeface="Meiryo UI"/>
                        <a:cs typeface="Times New Roman" panose="02020603050405020304" pitchFamily="18" charset="0"/>
                      </a:endParaRPr>
                    </a:p>
                  </a:txBody>
                  <a:tcPr marL="98694" marR="98694" marT="49347" marB="49347" anchor="ctr"/>
                </a:tc>
                <a:extLst>
                  <a:ext uri="{0D108BD9-81ED-4DB2-BD59-A6C34878D82A}">
                    <a16:rowId xmlns:a16="http://schemas.microsoft.com/office/drawing/2014/main" val="3955134307"/>
                  </a:ext>
                </a:extLst>
              </a:tr>
              <a:tr h="293414">
                <a:tc>
                  <a:txBody>
                    <a:bodyPr/>
                    <a:lstStyle/>
                    <a:p>
                      <a:r>
                        <a:rPr kumimoji="1" lang="vi-VN" altLang="ja-JP" sz="1100" dirty="0">
                          <a:latin typeface="Times New Roman" panose="02020603050405020304" pitchFamily="18" charset="0"/>
                          <a:ea typeface="Meiryo UI"/>
                          <a:cs typeface="Times New Roman" panose="02020603050405020304" pitchFamily="18" charset="0"/>
                        </a:rPr>
                        <a:t>2/3</a:t>
                      </a:r>
                      <a:r>
                        <a:rPr kumimoji="1" lang="vi-VN" altLang="ja-JP" sz="1000" dirty="0">
                          <a:latin typeface="Times New Roman" panose="02020603050405020304" pitchFamily="18" charset="0"/>
                          <a:ea typeface="Meiryo UI"/>
                          <a:cs typeface="Times New Roman" panose="02020603050405020304" pitchFamily="18" charset="0"/>
                        </a:rPr>
                        <a:t> (thứ năm)</a:t>
                      </a:r>
                      <a:endParaRPr kumimoji="1" lang="ja-JP" altLang="en-US" sz="1000" dirty="0">
                        <a:latin typeface="Times New Roman" panose="02020603050405020304" pitchFamily="18" charset="0"/>
                        <a:ea typeface="Meiryo UI"/>
                        <a:cs typeface="Times New Roman" panose="02020603050405020304" pitchFamily="18" charset="0"/>
                      </a:endParaRPr>
                    </a:p>
                  </a:txBody>
                  <a:tcPr marL="98694" marR="98694" marT="49347" marB="4934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vi-VN" altLang="ja-JP" sz="1200" dirty="0">
                          <a:latin typeface="Times New Roman" panose="02020603050405020304" pitchFamily="18" charset="0"/>
                          <a:ea typeface="Meiryo UI"/>
                          <a:cs typeface="Times New Roman" panose="02020603050405020304" pitchFamily="18" charset="0"/>
                        </a:rPr>
                        <a:t> </a:t>
                      </a:r>
                      <a:r>
                        <a:rPr kumimoji="1" lang="ja-JP" altLang="en-US" sz="1200" dirty="0">
                          <a:latin typeface="Meiryo UI"/>
                          <a:ea typeface="Meiryo UI"/>
                        </a:rPr>
                        <a:t>□</a:t>
                      </a:r>
                      <a:r>
                        <a:rPr kumimoji="1" lang="vi-VN" altLang="ja-JP" sz="1200" dirty="0">
                          <a:latin typeface="Times New Roman" panose="02020603050405020304" pitchFamily="18" charset="0"/>
                          <a:ea typeface="Meiryo UI"/>
                          <a:cs typeface="Times New Roman" panose="02020603050405020304" pitchFamily="18" charset="0"/>
                        </a:rPr>
                        <a:t> </a:t>
                      </a:r>
                      <a:r>
                        <a:rPr kumimoji="1" lang="vi-VN" altLang="ja-JP" sz="1200" dirty="0" err="1">
                          <a:latin typeface="Times New Roman" panose="02020603050405020304" pitchFamily="18" charset="0"/>
                          <a:ea typeface="Meiryo UI"/>
                          <a:cs typeface="Times New Roman" panose="02020603050405020304" pitchFamily="18" charset="0"/>
                        </a:rPr>
                        <a:t>Sáng</a:t>
                      </a:r>
                      <a:r>
                        <a:rPr kumimoji="1" lang="vi-VN" altLang="ja-JP" sz="1200" dirty="0">
                          <a:latin typeface="Times New Roman" panose="02020603050405020304" pitchFamily="18" charset="0"/>
                          <a:ea typeface="Meiryo UI"/>
                          <a:cs typeface="Times New Roman" panose="02020603050405020304" pitchFamily="18" charset="0"/>
                        </a:rPr>
                        <a:t>        </a:t>
                      </a:r>
                      <a:r>
                        <a:rPr kumimoji="1" lang="ja-JP" altLang="en-US" sz="1200" dirty="0">
                          <a:latin typeface="Meiryo UI"/>
                          <a:ea typeface="Meiryo UI"/>
                        </a:rPr>
                        <a:t>□</a:t>
                      </a:r>
                      <a:r>
                        <a:rPr kumimoji="1" lang="vi-VN" altLang="ja-JP" sz="1200" dirty="0">
                          <a:latin typeface="Times New Roman" panose="02020603050405020304" pitchFamily="18" charset="0"/>
                          <a:ea typeface="Meiryo UI"/>
                          <a:cs typeface="Times New Roman" panose="02020603050405020304" pitchFamily="18" charset="0"/>
                        </a:rPr>
                        <a:t> </a:t>
                      </a:r>
                      <a:r>
                        <a:rPr kumimoji="1" lang="vi-VN" altLang="ja-JP" sz="1200" dirty="0" err="1">
                          <a:latin typeface="Times New Roman" panose="02020603050405020304" pitchFamily="18" charset="0"/>
                          <a:ea typeface="Meiryo UI"/>
                          <a:cs typeface="Times New Roman" panose="02020603050405020304" pitchFamily="18" charset="0"/>
                        </a:rPr>
                        <a:t>Chiều</a:t>
                      </a:r>
                      <a:r>
                        <a:rPr kumimoji="1" lang="vi-VN" altLang="ja-JP" sz="1200" dirty="0">
                          <a:latin typeface="Times New Roman" panose="02020603050405020304" pitchFamily="18" charset="0"/>
                          <a:ea typeface="Meiryo UI"/>
                          <a:cs typeface="Times New Roman" panose="02020603050405020304" pitchFamily="18" charset="0"/>
                        </a:rPr>
                        <a:t>           </a:t>
                      </a:r>
                      <a:r>
                        <a:rPr kumimoji="1" lang="ja-JP" altLang="en-US" sz="1200" dirty="0">
                          <a:latin typeface="Meiryo UI"/>
                          <a:ea typeface="Meiryo UI"/>
                        </a:rPr>
                        <a:t>□</a:t>
                      </a:r>
                      <a:r>
                        <a:rPr kumimoji="1" lang="vi-VN" altLang="ja-JP" sz="1200" dirty="0">
                          <a:latin typeface="Times New Roman" panose="02020603050405020304" pitchFamily="18" charset="0"/>
                          <a:ea typeface="Meiryo UI"/>
                          <a:cs typeface="Times New Roman" panose="02020603050405020304" pitchFamily="18" charset="0"/>
                        </a:rPr>
                        <a:t> </a:t>
                      </a:r>
                      <a:r>
                        <a:rPr kumimoji="1" lang="vi-VN" altLang="ja-JP" sz="1200" dirty="0" err="1">
                          <a:latin typeface="Times New Roman" panose="02020603050405020304" pitchFamily="18" charset="0"/>
                          <a:ea typeface="Meiryo UI"/>
                          <a:cs typeface="Times New Roman" panose="02020603050405020304" pitchFamily="18" charset="0"/>
                        </a:rPr>
                        <a:t>Cả</a:t>
                      </a:r>
                      <a:r>
                        <a:rPr kumimoji="1" lang="vi-VN" altLang="ja-JP" sz="1200" dirty="0">
                          <a:latin typeface="Times New Roman" panose="02020603050405020304" pitchFamily="18" charset="0"/>
                          <a:ea typeface="Meiryo UI"/>
                          <a:cs typeface="Times New Roman" panose="02020603050405020304" pitchFamily="18" charset="0"/>
                        </a:rPr>
                        <a:t> </a:t>
                      </a:r>
                      <a:r>
                        <a:rPr kumimoji="1" lang="vi-VN" altLang="ja-JP" sz="1200" dirty="0" err="1">
                          <a:latin typeface="Times New Roman" panose="02020603050405020304" pitchFamily="18" charset="0"/>
                          <a:ea typeface="Meiryo UI"/>
                          <a:cs typeface="Times New Roman" panose="02020603050405020304" pitchFamily="18" charset="0"/>
                        </a:rPr>
                        <a:t>ngày</a:t>
                      </a:r>
                      <a:endParaRPr kumimoji="1" lang="ja-JP" altLang="en-US" sz="1200" dirty="0">
                        <a:latin typeface="Times New Roman" panose="02020603050405020304" pitchFamily="18" charset="0"/>
                        <a:ea typeface="Meiryo UI"/>
                        <a:cs typeface="Times New Roman" panose="02020603050405020304" pitchFamily="18" charset="0"/>
                      </a:endParaRPr>
                    </a:p>
                  </a:txBody>
                  <a:tcPr marL="98694" marR="98694" marT="49347" marB="49347" anchor="ctr"/>
                </a:tc>
                <a:extLst>
                  <a:ext uri="{0D108BD9-81ED-4DB2-BD59-A6C34878D82A}">
                    <a16:rowId xmlns:a16="http://schemas.microsoft.com/office/drawing/2014/main" val="887103267"/>
                  </a:ext>
                </a:extLst>
              </a:tr>
              <a:tr h="337847">
                <a:tc>
                  <a:txBody>
                    <a:bodyPr/>
                    <a:lstStyle/>
                    <a:p>
                      <a:r>
                        <a:rPr kumimoji="1" lang="vi-VN" altLang="ja-JP" sz="1100" dirty="0">
                          <a:latin typeface="Times New Roman" panose="02020603050405020304" pitchFamily="18" charset="0"/>
                          <a:ea typeface="Meiryo UI"/>
                          <a:cs typeface="Times New Roman" panose="02020603050405020304" pitchFamily="18" charset="0"/>
                        </a:rPr>
                        <a:t>3/3 </a:t>
                      </a:r>
                      <a:r>
                        <a:rPr kumimoji="1" lang="vi-VN" altLang="ja-JP" sz="1000" dirty="0">
                          <a:latin typeface="Times New Roman" panose="02020603050405020304" pitchFamily="18" charset="0"/>
                          <a:ea typeface="Meiryo UI"/>
                          <a:cs typeface="Times New Roman" panose="02020603050405020304" pitchFamily="18" charset="0"/>
                        </a:rPr>
                        <a:t> (thứ sáu)</a:t>
                      </a:r>
                      <a:endParaRPr kumimoji="1" lang="ja-JP" altLang="en-US" sz="1000" dirty="0">
                        <a:latin typeface="Times New Roman" panose="02020603050405020304" pitchFamily="18" charset="0"/>
                        <a:ea typeface="Meiryo UI"/>
                        <a:cs typeface="Times New Roman" panose="02020603050405020304" pitchFamily="18" charset="0"/>
                      </a:endParaRPr>
                    </a:p>
                  </a:txBody>
                  <a:tcPr marL="98694" marR="98694" marT="49347" marB="4934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vi-VN" altLang="ja-JP" sz="1200" dirty="0">
                          <a:latin typeface="Times New Roman" panose="02020603050405020304" pitchFamily="18" charset="0"/>
                          <a:ea typeface="Meiryo UI"/>
                          <a:cs typeface="Times New Roman" panose="02020603050405020304" pitchFamily="18" charset="0"/>
                        </a:rPr>
                        <a:t> </a:t>
                      </a:r>
                      <a:r>
                        <a:rPr kumimoji="1" lang="ja-JP" altLang="en-US" sz="1200" dirty="0">
                          <a:latin typeface="Meiryo UI"/>
                          <a:ea typeface="Meiryo UI"/>
                        </a:rPr>
                        <a:t>□</a:t>
                      </a:r>
                      <a:r>
                        <a:rPr kumimoji="1" lang="vi-VN" altLang="ja-JP" sz="1200" dirty="0">
                          <a:latin typeface="Times New Roman" panose="02020603050405020304" pitchFamily="18" charset="0"/>
                          <a:ea typeface="Meiryo UI"/>
                          <a:cs typeface="Times New Roman" panose="02020603050405020304" pitchFamily="18" charset="0"/>
                        </a:rPr>
                        <a:t> </a:t>
                      </a:r>
                      <a:r>
                        <a:rPr kumimoji="1" lang="vi-VN" altLang="ja-JP" sz="1200" dirty="0" err="1">
                          <a:latin typeface="Times New Roman" panose="02020603050405020304" pitchFamily="18" charset="0"/>
                          <a:ea typeface="Meiryo UI"/>
                          <a:cs typeface="Times New Roman" panose="02020603050405020304" pitchFamily="18" charset="0"/>
                        </a:rPr>
                        <a:t>Sáng</a:t>
                      </a:r>
                      <a:r>
                        <a:rPr kumimoji="1" lang="vi-VN" altLang="ja-JP" sz="1200" dirty="0">
                          <a:latin typeface="Times New Roman" panose="02020603050405020304" pitchFamily="18" charset="0"/>
                          <a:ea typeface="Meiryo UI"/>
                          <a:cs typeface="Times New Roman" panose="02020603050405020304" pitchFamily="18" charset="0"/>
                        </a:rPr>
                        <a:t>        </a:t>
                      </a:r>
                      <a:r>
                        <a:rPr kumimoji="1" lang="ja-JP" altLang="en-US" sz="1200" dirty="0">
                          <a:latin typeface="Meiryo UI"/>
                          <a:ea typeface="Meiryo UI"/>
                        </a:rPr>
                        <a:t>□</a:t>
                      </a:r>
                      <a:r>
                        <a:rPr kumimoji="1" lang="vi-VN" altLang="ja-JP" sz="1200" dirty="0">
                          <a:latin typeface="Times New Roman" panose="02020603050405020304" pitchFamily="18" charset="0"/>
                          <a:ea typeface="Meiryo UI"/>
                          <a:cs typeface="Times New Roman" panose="02020603050405020304" pitchFamily="18" charset="0"/>
                        </a:rPr>
                        <a:t> </a:t>
                      </a:r>
                      <a:r>
                        <a:rPr kumimoji="1" lang="vi-VN" altLang="ja-JP" sz="1200" dirty="0" err="1">
                          <a:latin typeface="Times New Roman" panose="02020603050405020304" pitchFamily="18" charset="0"/>
                          <a:ea typeface="Meiryo UI"/>
                          <a:cs typeface="Times New Roman" panose="02020603050405020304" pitchFamily="18" charset="0"/>
                        </a:rPr>
                        <a:t>Chiều</a:t>
                      </a:r>
                      <a:r>
                        <a:rPr kumimoji="1" lang="vi-VN" altLang="ja-JP" sz="1200" dirty="0">
                          <a:latin typeface="Times New Roman" panose="02020603050405020304" pitchFamily="18" charset="0"/>
                          <a:ea typeface="Meiryo UI"/>
                          <a:cs typeface="Times New Roman" panose="02020603050405020304" pitchFamily="18" charset="0"/>
                        </a:rPr>
                        <a:t>           </a:t>
                      </a:r>
                      <a:r>
                        <a:rPr kumimoji="1" lang="ja-JP" altLang="en-US" sz="1200" dirty="0">
                          <a:latin typeface="Meiryo UI"/>
                          <a:ea typeface="Meiryo UI"/>
                        </a:rPr>
                        <a:t>□</a:t>
                      </a:r>
                      <a:r>
                        <a:rPr kumimoji="1" lang="vi-VN" altLang="ja-JP" sz="1200" dirty="0">
                          <a:latin typeface="Times New Roman" panose="02020603050405020304" pitchFamily="18" charset="0"/>
                          <a:ea typeface="Meiryo UI"/>
                          <a:cs typeface="Times New Roman" panose="02020603050405020304" pitchFamily="18" charset="0"/>
                        </a:rPr>
                        <a:t> </a:t>
                      </a:r>
                      <a:r>
                        <a:rPr kumimoji="1" lang="vi-VN" altLang="ja-JP" sz="1200" dirty="0" err="1">
                          <a:latin typeface="Times New Roman" panose="02020603050405020304" pitchFamily="18" charset="0"/>
                          <a:ea typeface="Meiryo UI"/>
                          <a:cs typeface="Times New Roman" panose="02020603050405020304" pitchFamily="18" charset="0"/>
                        </a:rPr>
                        <a:t>Cả</a:t>
                      </a:r>
                      <a:r>
                        <a:rPr kumimoji="1" lang="vi-VN" altLang="ja-JP" sz="1200" dirty="0">
                          <a:latin typeface="Times New Roman" panose="02020603050405020304" pitchFamily="18" charset="0"/>
                          <a:ea typeface="Meiryo UI"/>
                          <a:cs typeface="Times New Roman" panose="02020603050405020304" pitchFamily="18" charset="0"/>
                        </a:rPr>
                        <a:t> </a:t>
                      </a:r>
                      <a:r>
                        <a:rPr kumimoji="1" lang="vi-VN" altLang="ja-JP" sz="1200" dirty="0" err="1">
                          <a:latin typeface="Times New Roman" panose="02020603050405020304" pitchFamily="18" charset="0"/>
                          <a:ea typeface="Meiryo UI"/>
                          <a:cs typeface="Times New Roman" panose="02020603050405020304" pitchFamily="18" charset="0"/>
                        </a:rPr>
                        <a:t>ngày</a:t>
                      </a:r>
                      <a:endParaRPr kumimoji="1" lang="ja-JP" altLang="en-US" sz="1200" dirty="0">
                        <a:latin typeface="Times New Roman" panose="02020603050405020304" pitchFamily="18" charset="0"/>
                        <a:ea typeface="Meiryo UI"/>
                        <a:cs typeface="Times New Roman" panose="02020603050405020304" pitchFamily="18" charset="0"/>
                      </a:endParaRPr>
                    </a:p>
                  </a:txBody>
                  <a:tcPr marL="98694" marR="98694" marT="49347" marB="49347" anchor="ctr"/>
                </a:tc>
                <a:extLst>
                  <a:ext uri="{0D108BD9-81ED-4DB2-BD59-A6C34878D82A}">
                    <a16:rowId xmlns:a16="http://schemas.microsoft.com/office/drawing/2014/main" val="1730845754"/>
                  </a:ext>
                </a:extLst>
              </a:tr>
              <a:tr h="282656">
                <a:tc>
                  <a:txBody>
                    <a:bodyPr/>
                    <a:lstStyle/>
                    <a:p>
                      <a:r>
                        <a:rPr kumimoji="1" lang="vi-VN" altLang="ja-JP" sz="1100" dirty="0">
                          <a:latin typeface="Times New Roman" panose="02020603050405020304" pitchFamily="18" charset="0"/>
                          <a:ea typeface="Meiryo UI"/>
                          <a:cs typeface="Times New Roman" panose="02020603050405020304" pitchFamily="18" charset="0"/>
                        </a:rPr>
                        <a:t>4/3</a:t>
                      </a:r>
                      <a:r>
                        <a:rPr kumimoji="1" lang="vi-VN" altLang="ja-JP" sz="1000" dirty="0">
                          <a:latin typeface="Times New Roman" panose="02020603050405020304" pitchFamily="18" charset="0"/>
                          <a:ea typeface="Meiryo UI"/>
                          <a:cs typeface="Times New Roman" panose="02020603050405020304" pitchFamily="18" charset="0"/>
                        </a:rPr>
                        <a:t>  (thứ bảy)</a:t>
                      </a:r>
                      <a:endParaRPr kumimoji="1" lang="ja-JP" altLang="en-US" sz="1000" dirty="0">
                        <a:latin typeface="Times New Roman" panose="02020603050405020304" pitchFamily="18" charset="0"/>
                        <a:ea typeface="Meiryo UI"/>
                        <a:cs typeface="Times New Roman" panose="02020603050405020304" pitchFamily="18" charset="0"/>
                      </a:endParaRPr>
                    </a:p>
                  </a:txBody>
                  <a:tcPr marL="98694" marR="98694" marT="49347" marB="49347"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vi-VN" altLang="ja-JP" sz="1200" dirty="0">
                          <a:latin typeface="Times New Roman" panose="02020603050405020304" pitchFamily="18" charset="0"/>
                          <a:ea typeface="Meiryo UI"/>
                          <a:cs typeface="Times New Roman" panose="02020603050405020304" pitchFamily="18" charset="0"/>
                        </a:rPr>
                        <a:t> </a:t>
                      </a:r>
                      <a:r>
                        <a:rPr kumimoji="1" lang="ja-JP" altLang="en-US" sz="1200" dirty="0">
                          <a:latin typeface="Meiryo UI"/>
                          <a:ea typeface="Meiryo UI"/>
                        </a:rPr>
                        <a:t>□</a:t>
                      </a:r>
                      <a:r>
                        <a:rPr kumimoji="1" lang="vi-VN" altLang="ja-JP" sz="1200" dirty="0">
                          <a:latin typeface="Times New Roman" panose="02020603050405020304" pitchFamily="18" charset="0"/>
                          <a:ea typeface="Meiryo UI"/>
                          <a:cs typeface="Times New Roman" panose="02020603050405020304" pitchFamily="18" charset="0"/>
                        </a:rPr>
                        <a:t> </a:t>
                      </a:r>
                      <a:r>
                        <a:rPr kumimoji="1" lang="vi-VN" altLang="ja-JP" sz="1200" dirty="0" err="1">
                          <a:latin typeface="Times New Roman" panose="02020603050405020304" pitchFamily="18" charset="0"/>
                          <a:ea typeface="Meiryo UI"/>
                          <a:cs typeface="Times New Roman" panose="02020603050405020304" pitchFamily="18" charset="0"/>
                        </a:rPr>
                        <a:t>Sáng</a:t>
                      </a:r>
                      <a:r>
                        <a:rPr kumimoji="1" lang="vi-VN" altLang="ja-JP" sz="1200" dirty="0">
                          <a:latin typeface="Times New Roman" panose="02020603050405020304" pitchFamily="18" charset="0"/>
                          <a:ea typeface="Meiryo UI"/>
                          <a:cs typeface="Times New Roman" panose="02020603050405020304" pitchFamily="18" charset="0"/>
                        </a:rPr>
                        <a:t>        </a:t>
                      </a:r>
                      <a:r>
                        <a:rPr kumimoji="1" lang="ja-JP" altLang="en-US" sz="1200" dirty="0">
                          <a:latin typeface="Meiryo UI"/>
                          <a:ea typeface="Meiryo UI"/>
                        </a:rPr>
                        <a:t>□</a:t>
                      </a:r>
                      <a:r>
                        <a:rPr kumimoji="1" lang="vi-VN" altLang="ja-JP" sz="1200" dirty="0">
                          <a:latin typeface="Times New Roman" panose="02020603050405020304" pitchFamily="18" charset="0"/>
                          <a:ea typeface="Meiryo UI"/>
                          <a:cs typeface="Times New Roman" panose="02020603050405020304" pitchFamily="18" charset="0"/>
                        </a:rPr>
                        <a:t> </a:t>
                      </a:r>
                      <a:r>
                        <a:rPr kumimoji="1" lang="vi-VN" altLang="ja-JP" sz="1200" dirty="0" err="1">
                          <a:latin typeface="Times New Roman" panose="02020603050405020304" pitchFamily="18" charset="0"/>
                          <a:ea typeface="Meiryo UI"/>
                          <a:cs typeface="Times New Roman" panose="02020603050405020304" pitchFamily="18" charset="0"/>
                        </a:rPr>
                        <a:t>Chiều</a:t>
                      </a:r>
                      <a:r>
                        <a:rPr kumimoji="1" lang="vi-VN" altLang="ja-JP" sz="1200" dirty="0">
                          <a:latin typeface="Times New Roman" panose="02020603050405020304" pitchFamily="18" charset="0"/>
                          <a:ea typeface="Meiryo UI"/>
                          <a:cs typeface="Times New Roman" panose="02020603050405020304" pitchFamily="18" charset="0"/>
                        </a:rPr>
                        <a:t>           </a:t>
                      </a:r>
                      <a:r>
                        <a:rPr kumimoji="1" lang="ja-JP" altLang="en-US" sz="1200" dirty="0">
                          <a:latin typeface="Meiryo UI"/>
                          <a:ea typeface="Meiryo UI"/>
                        </a:rPr>
                        <a:t>□</a:t>
                      </a:r>
                      <a:r>
                        <a:rPr kumimoji="1" lang="vi-VN" altLang="ja-JP" sz="1200" dirty="0">
                          <a:latin typeface="Times New Roman" panose="02020603050405020304" pitchFamily="18" charset="0"/>
                          <a:ea typeface="Meiryo UI"/>
                          <a:cs typeface="Times New Roman" panose="02020603050405020304" pitchFamily="18" charset="0"/>
                        </a:rPr>
                        <a:t> </a:t>
                      </a:r>
                      <a:r>
                        <a:rPr kumimoji="1" lang="vi-VN" altLang="ja-JP" sz="1200" dirty="0" err="1">
                          <a:latin typeface="Times New Roman" panose="02020603050405020304" pitchFamily="18" charset="0"/>
                          <a:ea typeface="Meiryo UI"/>
                          <a:cs typeface="Times New Roman" panose="02020603050405020304" pitchFamily="18" charset="0"/>
                        </a:rPr>
                        <a:t>Cả</a:t>
                      </a:r>
                      <a:r>
                        <a:rPr kumimoji="1" lang="vi-VN" altLang="ja-JP" sz="1200" dirty="0">
                          <a:latin typeface="Times New Roman" panose="02020603050405020304" pitchFamily="18" charset="0"/>
                          <a:ea typeface="Meiryo UI"/>
                          <a:cs typeface="Times New Roman" panose="02020603050405020304" pitchFamily="18" charset="0"/>
                        </a:rPr>
                        <a:t> </a:t>
                      </a:r>
                      <a:r>
                        <a:rPr kumimoji="1" lang="vi-VN" altLang="ja-JP" sz="1200" dirty="0" err="1">
                          <a:latin typeface="Times New Roman" panose="02020603050405020304" pitchFamily="18" charset="0"/>
                          <a:ea typeface="Meiryo UI"/>
                          <a:cs typeface="Times New Roman" panose="02020603050405020304" pitchFamily="18" charset="0"/>
                        </a:rPr>
                        <a:t>ngày</a:t>
                      </a:r>
                      <a:endParaRPr kumimoji="1" lang="ja-JP" altLang="en-US" sz="1200" dirty="0">
                        <a:latin typeface="Times New Roman" panose="02020603050405020304" pitchFamily="18" charset="0"/>
                        <a:ea typeface="Meiryo UI"/>
                        <a:cs typeface="Times New Roman" panose="02020603050405020304" pitchFamily="18" charset="0"/>
                      </a:endParaRPr>
                    </a:p>
                  </a:txBody>
                  <a:tcPr marL="98694" marR="98694" marT="49347" marB="49347" anchor="ctr"/>
                </a:tc>
                <a:extLst>
                  <a:ext uri="{0D108BD9-81ED-4DB2-BD59-A6C34878D82A}">
                    <a16:rowId xmlns:a16="http://schemas.microsoft.com/office/drawing/2014/main" val="10003"/>
                  </a:ext>
                </a:extLst>
              </a:tr>
              <a:tr h="485523">
                <a:tc gridSpan="2">
                  <a:txBody>
                    <a:bodyPr/>
                    <a:lstStyle/>
                    <a:p>
                      <a:pPr algn="l"/>
                      <a:r>
                        <a:rPr kumimoji="1" lang="en-US" altLang="ja-JP" sz="1100" dirty="0">
                          <a:latin typeface="Meiryo UI"/>
                          <a:ea typeface="Meiryo UI"/>
                        </a:rPr>
                        <a:t>【</a:t>
                      </a:r>
                      <a:r>
                        <a:rPr kumimoji="1" lang="vi-VN" altLang="ja-JP" sz="1100" dirty="0">
                          <a:latin typeface="Times New Roman" panose="02020603050405020304" pitchFamily="18" charset="0"/>
                          <a:ea typeface="Meiryo UI"/>
                          <a:cs typeface="Times New Roman" panose="02020603050405020304" pitchFamily="18" charset="0"/>
                        </a:rPr>
                        <a:t>Ghi </a:t>
                      </a:r>
                      <a:r>
                        <a:rPr kumimoji="1" lang="vi-VN" altLang="ja-JP" sz="1100" dirty="0" err="1">
                          <a:latin typeface="Times New Roman" panose="02020603050405020304" pitchFamily="18" charset="0"/>
                          <a:ea typeface="Meiryo UI"/>
                          <a:cs typeface="Times New Roman" panose="02020603050405020304" pitchFamily="18" charset="0"/>
                        </a:rPr>
                        <a:t>chú</a:t>
                      </a:r>
                      <a:r>
                        <a:rPr kumimoji="1" lang="en-US" altLang="ja-JP" sz="1100" dirty="0">
                          <a:latin typeface="Meiryo UI"/>
                          <a:ea typeface="Meiryo UI"/>
                        </a:rPr>
                        <a:t>】</a:t>
                      </a:r>
                      <a:endParaRPr kumimoji="1" lang="ja-JP" altLang="en-US" sz="1100" dirty="0">
                        <a:latin typeface="Meiryo UI"/>
                        <a:ea typeface="Meiryo UI"/>
                      </a:endParaRPr>
                    </a:p>
                  </a:txBody>
                  <a:tcPr marL="98694" marR="98694" marT="49347" marB="49347"/>
                </a:tc>
                <a:tc hMerge="1">
                  <a:txBody>
                    <a:bodyPr/>
                    <a:lstStyle/>
                    <a:p>
                      <a:pPr algn="ctr"/>
                      <a:endParaRPr kumimoji="1" lang="ja-JP" altLang="en-US" sz="1200" dirty="0">
                        <a:latin typeface="Meiryo UI"/>
                        <a:ea typeface="Meiryo UI"/>
                      </a:endParaRPr>
                    </a:p>
                  </a:txBody>
                  <a:tcPr anchor="ctr"/>
                </a:tc>
                <a:extLst>
                  <a:ext uri="{0D108BD9-81ED-4DB2-BD59-A6C34878D82A}">
                    <a16:rowId xmlns:a16="http://schemas.microsoft.com/office/drawing/2014/main" val="10004"/>
                  </a:ext>
                </a:extLst>
              </a:tr>
            </a:tbl>
          </a:graphicData>
        </a:graphic>
      </p:graphicFrame>
      <p:graphicFrame>
        <p:nvGraphicFramePr>
          <p:cNvPr id="1135" name="四角形 51"/>
          <p:cNvGraphicFramePr>
            <a:graphicFrameLocks noGrp="1"/>
          </p:cNvGraphicFramePr>
          <p:nvPr>
            <p:extLst>
              <p:ext uri="{D42A27DB-BD31-4B8C-83A1-F6EECF244321}">
                <p14:modId xmlns:p14="http://schemas.microsoft.com/office/powerpoint/2010/main" val="1953008190"/>
              </p:ext>
            </p:extLst>
          </p:nvPr>
        </p:nvGraphicFramePr>
        <p:xfrm>
          <a:off x="260310" y="6797102"/>
          <a:ext cx="7036543" cy="2814859"/>
        </p:xfrm>
        <a:graphic>
          <a:graphicData uri="http://schemas.openxmlformats.org/drawingml/2006/table">
            <a:tbl>
              <a:tblPr firstRow="1" bandRow="1">
                <a:tableStyleId>{5940675A-B579-460E-94D1-54222C63F5DA}</a:tableStyleId>
              </a:tblPr>
              <a:tblGrid>
                <a:gridCol w="1391005">
                  <a:extLst>
                    <a:ext uri="{9D8B030D-6E8A-4147-A177-3AD203B41FA5}">
                      <a16:colId xmlns:a16="http://schemas.microsoft.com/office/drawing/2014/main" val="20000"/>
                    </a:ext>
                  </a:extLst>
                </a:gridCol>
                <a:gridCol w="5645538">
                  <a:extLst>
                    <a:ext uri="{9D8B030D-6E8A-4147-A177-3AD203B41FA5}">
                      <a16:colId xmlns:a16="http://schemas.microsoft.com/office/drawing/2014/main" val="20001"/>
                    </a:ext>
                  </a:extLst>
                </a:gridCol>
              </a:tblGrid>
              <a:tr h="368347">
                <a:tc>
                  <a:txBody>
                    <a:bodyPr/>
                    <a:lstStyle/>
                    <a:p>
                      <a:pPr algn="ctr"/>
                      <a:r>
                        <a:rPr kumimoji="1" lang="vi-VN" altLang="ja-JP" sz="1300" dirty="0" err="1">
                          <a:latin typeface="Times New Roman" panose="02020603050405020304" pitchFamily="18" charset="0"/>
                          <a:ea typeface="Meiryo UI"/>
                          <a:cs typeface="Times New Roman" panose="02020603050405020304" pitchFamily="18" charset="0"/>
                        </a:rPr>
                        <a:t>Họ</a:t>
                      </a:r>
                      <a:r>
                        <a:rPr kumimoji="1" lang="vi-VN" altLang="ja-JP" sz="1300" dirty="0">
                          <a:latin typeface="Times New Roman" panose="02020603050405020304" pitchFamily="18" charset="0"/>
                          <a:ea typeface="Meiryo UI"/>
                          <a:cs typeface="Times New Roman" panose="02020603050405020304" pitchFamily="18" charset="0"/>
                        </a:rPr>
                        <a:t> tên</a:t>
                      </a:r>
                      <a:endParaRPr kumimoji="1" lang="ja-JP" altLang="en-US" sz="1300" dirty="0">
                        <a:latin typeface="Times New Roman" panose="02020603050405020304" pitchFamily="18" charset="0"/>
                        <a:ea typeface="Meiryo UI"/>
                        <a:cs typeface="Times New Roman" panose="02020603050405020304" pitchFamily="18" charset="0"/>
                      </a:endParaRPr>
                    </a:p>
                  </a:txBody>
                  <a:tcPr marL="98694" marR="98694" marT="49347" marB="4934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sz="1200" dirty="0">
                        <a:latin typeface="Meiryo UI"/>
                        <a:ea typeface="Meiryo UI"/>
                      </a:endParaRPr>
                    </a:p>
                  </a:txBody>
                  <a:tcPr marL="98694" marR="98694" marT="49347" marB="4934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3316">
                <a:tc>
                  <a:txBody>
                    <a:bodyPr/>
                    <a:lstStyle/>
                    <a:p>
                      <a:pPr algn="ctr"/>
                      <a:r>
                        <a:rPr kumimoji="1" lang="vi-VN" altLang="ja-JP" sz="1300" dirty="0" err="1">
                          <a:latin typeface="Times New Roman" panose="02020603050405020304" pitchFamily="18" charset="0"/>
                          <a:ea typeface="Meiryo UI"/>
                          <a:cs typeface="Times New Roman" panose="02020603050405020304" pitchFamily="18" charset="0"/>
                        </a:rPr>
                        <a:t>Địa</a:t>
                      </a:r>
                      <a:r>
                        <a:rPr kumimoji="1" lang="vi-VN" altLang="ja-JP" sz="1300" dirty="0">
                          <a:latin typeface="Times New Roman" panose="02020603050405020304" pitchFamily="18" charset="0"/>
                          <a:ea typeface="Meiryo UI"/>
                          <a:cs typeface="Times New Roman" panose="02020603050405020304" pitchFamily="18" charset="0"/>
                        </a:rPr>
                        <a:t> </a:t>
                      </a:r>
                      <a:r>
                        <a:rPr kumimoji="1" lang="vi-VN" altLang="ja-JP" sz="1300" dirty="0" err="1">
                          <a:latin typeface="Times New Roman" panose="02020603050405020304" pitchFamily="18" charset="0"/>
                          <a:ea typeface="Meiryo UI"/>
                          <a:cs typeface="Times New Roman" panose="02020603050405020304" pitchFamily="18" charset="0"/>
                        </a:rPr>
                        <a:t>chỉ</a:t>
                      </a:r>
                      <a:endParaRPr kumimoji="1" lang="ja-JP" altLang="en-US" sz="1300" dirty="0">
                        <a:latin typeface="Times New Roman" panose="02020603050405020304" pitchFamily="18" charset="0"/>
                        <a:ea typeface="Meiryo UI"/>
                        <a:cs typeface="Times New Roman" panose="02020603050405020304" pitchFamily="18" charset="0"/>
                      </a:endParaRPr>
                    </a:p>
                  </a:txBody>
                  <a:tcPr marL="98694" marR="98694" marT="49347" marB="4934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sz="1200" dirty="0">
                        <a:latin typeface="Meiryo UI"/>
                        <a:ea typeface="Meiryo UI"/>
                      </a:endParaRPr>
                    </a:p>
                  </a:txBody>
                  <a:tcPr marL="98694" marR="98694" marT="49347" marB="4934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13098">
                <a:tc>
                  <a:txBody>
                    <a:bodyPr/>
                    <a:lstStyle/>
                    <a:p>
                      <a:pPr algn="ctr"/>
                      <a:r>
                        <a:rPr kumimoji="1" lang="vi-VN" altLang="ja-JP" sz="1300" dirty="0">
                          <a:latin typeface="Times New Roman" panose="02020603050405020304" pitchFamily="18" charset="0"/>
                          <a:ea typeface="Meiryo UI"/>
                          <a:cs typeface="Times New Roman" panose="02020603050405020304" pitchFamily="18" charset="0"/>
                        </a:rPr>
                        <a:t>Tư </a:t>
                      </a:r>
                      <a:r>
                        <a:rPr kumimoji="1" lang="vi-VN" altLang="ja-JP" sz="1300" dirty="0" err="1">
                          <a:latin typeface="Times New Roman" panose="02020603050405020304" pitchFamily="18" charset="0"/>
                          <a:ea typeface="Meiryo UI"/>
                          <a:cs typeface="Times New Roman" panose="02020603050405020304" pitchFamily="18" charset="0"/>
                        </a:rPr>
                        <a:t>cách</a:t>
                      </a:r>
                      <a:r>
                        <a:rPr kumimoji="1" lang="vi-VN" altLang="ja-JP" sz="1300" dirty="0">
                          <a:latin typeface="Times New Roman" panose="02020603050405020304" pitchFamily="18" charset="0"/>
                          <a:ea typeface="Meiryo UI"/>
                          <a:cs typeface="Times New Roman" panose="02020603050405020304" pitchFamily="18" charset="0"/>
                        </a:rPr>
                        <a:t> lưu </a:t>
                      </a:r>
                      <a:r>
                        <a:rPr kumimoji="1" lang="vi-VN" altLang="ja-JP" sz="1300" dirty="0" err="1">
                          <a:latin typeface="Times New Roman" panose="02020603050405020304" pitchFamily="18" charset="0"/>
                          <a:ea typeface="Meiryo UI"/>
                          <a:cs typeface="Times New Roman" panose="02020603050405020304" pitchFamily="18" charset="0"/>
                        </a:rPr>
                        <a:t>trú</a:t>
                      </a:r>
                      <a:endParaRPr kumimoji="1" lang="ja-JP" altLang="en-US" sz="1300" dirty="0">
                        <a:latin typeface="Times New Roman" panose="02020603050405020304" pitchFamily="18" charset="0"/>
                        <a:ea typeface="Meiryo UI"/>
                        <a:cs typeface="Times New Roman" panose="02020603050405020304" pitchFamily="18" charset="0"/>
                      </a:endParaRPr>
                    </a:p>
                  </a:txBody>
                  <a:tcPr marL="98694" marR="98694" marT="49347" marB="4934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sz="1200" dirty="0">
                        <a:latin typeface="Meiryo UI"/>
                        <a:ea typeface="Meiryo UI"/>
                      </a:endParaRPr>
                    </a:p>
                  </a:txBody>
                  <a:tcPr marL="98694" marR="98694" marT="49347" marB="4934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33794">
                <a:tc>
                  <a:txBody>
                    <a:bodyPr/>
                    <a:lstStyle/>
                    <a:p>
                      <a:pPr algn="ctr"/>
                      <a:r>
                        <a:rPr kumimoji="1" lang="vi-VN" altLang="ja-JP" sz="1300" dirty="0">
                          <a:latin typeface="Times New Roman" panose="02020603050405020304" pitchFamily="18" charset="0"/>
                          <a:ea typeface="Meiryo UI"/>
                          <a:cs typeface="Times New Roman" panose="02020603050405020304" pitchFamily="18" charset="0"/>
                        </a:rPr>
                        <a:t>Ngôn </a:t>
                      </a:r>
                      <a:r>
                        <a:rPr kumimoji="1" lang="vi-VN" altLang="ja-JP" sz="1300" dirty="0" err="1">
                          <a:latin typeface="Times New Roman" panose="02020603050405020304" pitchFamily="18" charset="0"/>
                          <a:ea typeface="Meiryo UI"/>
                          <a:cs typeface="Times New Roman" panose="02020603050405020304" pitchFamily="18" charset="0"/>
                        </a:rPr>
                        <a:t>ngữ</a:t>
                      </a:r>
                      <a:endParaRPr kumimoji="1" lang="ja-JP" altLang="en-US" sz="1300" dirty="0">
                        <a:latin typeface="Times New Roman" panose="02020603050405020304" pitchFamily="18" charset="0"/>
                        <a:ea typeface="Meiryo UI"/>
                        <a:cs typeface="Times New Roman" panose="02020603050405020304" pitchFamily="18" charset="0"/>
                      </a:endParaRPr>
                    </a:p>
                  </a:txBody>
                  <a:tcPr marL="98694" marR="98694" marT="49347" marB="4934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300"/>
                        </a:lnSpc>
                      </a:pPr>
                      <a:r>
                        <a:rPr kumimoji="1" lang="ja-JP" altLang="en-US" sz="1200" dirty="0">
                          <a:latin typeface="Meiryo UI"/>
                          <a:ea typeface="Meiryo UI"/>
                        </a:rPr>
                        <a:t>□</a:t>
                      </a:r>
                      <a:r>
                        <a:rPr kumimoji="1" lang="vi-VN" altLang="ja-JP" sz="1200" dirty="0">
                          <a:latin typeface="Meiryo UI"/>
                          <a:ea typeface="Meiryo UI"/>
                        </a:rPr>
                        <a:t> </a:t>
                      </a:r>
                      <a:r>
                        <a:rPr kumimoji="1" lang="vi-VN" altLang="ja-JP" sz="1200" dirty="0" err="1">
                          <a:latin typeface="Times New Roman" panose="02020603050405020304" pitchFamily="18" charset="0"/>
                          <a:ea typeface="Meiryo UI"/>
                          <a:cs typeface="Times New Roman" panose="02020603050405020304" pitchFamily="18" charset="0"/>
                        </a:rPr>
                        <a:t>Tiếng</a:t>
                      </a:r>
                      <a:r>
                        <a:rPr kumimoji="1" lang="vi-VN" altLang="ja-JP" sz="1200" dirty="0">
                          <a:latin typeface="Times New Roman" panose="02020603050405020304" pitchFamily="18" charset="0"/>
                          <a:ea typeface="Meiryo UI"/>
                          <a:cs typeface="Times New Roman" panose="02020603050405020304" pitchFamily="18" charset="0"/>
                        </a:rPr>
                        <a:t> </a:t>
                      </a:r>
                      <a:r>
                        <a:rPr kumimoji="1" lang="vi-VN" altLang="ja-JP" sz="1200" dirty="0" err="1">
                          <a:latin typeface="Times New Roman" panose="02020603050405020304" pitchFamily="18" charset="0"/>
                          <a:ea typeface="Meiryo UI"/>
                          <a:cs typeface="Times New Roman" panose="02020603050405020304" pitchFamily="18" charset="0"/>
                        </a:rPr>
                        <a:t>Nhật</a:t>
                      </a:r>
                      <a:r>
                        <a:rPr kumimoji="1" lang="ja-JP" altLang="en-US" sz="1200" dirty="0">
                          <a:latin typeface="Times New Roman" panose="02020603050405020304" pitchFamily="18" charset="0"/>
                          <a:ea typeface="Meiryo UI"/>
                          <a:cs typeface="Times New Roman" panose="02020603050405020304" pitchFamily="18" charset="0"/>
                        </a:rPr>
                        <a:t>　　　　　□</a:t>
                      </a:r>
                      <a:r>
                        <a:rPr kumimoji="1" lang="vi-VN" altLang="ja-JP" sz="1200" dirty="0">
                          <a:latin typeface="Times New Roman" panose="02020603050405020304" pitchFamily="18" charset="0"/>
                          <a:ea typeface="Meiryo UI"/>
                          <a:cs typeface="Times New Roman" panose="02020603050405020304" pitchFamily="18" charset="0"/>
                        </a:rPr>
                        <a:t> </a:t>
                      </a:r>
                      <a:r>
                        <a:rPr kumimoji="1" lang="vi-VN" altLang="ja-JP" sz="1200" dirty="0" err="1">
                          <a:latin typeface="Times New Roman" panose="02020603050405020304" pitchFamily="18" charset="0"/>
                          <a:ea typeface="Meiryo UI"/>
                          <a:cs typeface="Times New Roman" panose="02020603050405020304" pitchFamily="18" charset="0"/>
                        </a:rPr>
                        <a:t>Tiếng</a:t>
                      </a:r>
                      <a:r>
                        <a:rPr kumimoji="1" lang="vi-VN" altLang="ja-JP" sz="1200" dirty="0">
                          <a:latin typeface="Times New Roman" panose="02020603050405020304" pitchFamily="18" charset="0"/>
                          <a:ea typeface="Meiryo UI"/>
                          <a:cs typeface="Times New Roman" panose="02020603050405020304" pitchFamily="18" charset="0"/>
                        </a:rPr>
                        <a:t> Anh</a:t>
                      </a:r>
                      <a:r>
                        <a:rPr kumimoji="1" lang="ja-JP" altLang="en-US" sz="1200" dirty="0">
                          <a:latin typeface="Times New Roman" panose="02020603050405020304" pitchFamily="18" charset="0"/>
                          <a:ea typeface="Meiryo UI"/>
                          <a:cs typeface="Times New Roman" panose="02020603050405020304" pitchFamily="18" charset="0"/>
                        </a:rPr>
                        <a:t>　　　　□</a:t>
                      </a:r>
                      <a:r>
                        <a:rPr kumimoji="1" lang="vi-VN" altLang="ja-JP" sz="1200" dirty="0">
                          <a:latin typeface="Times New Roman" panose="02020603050405020304" pitchFamily="18" charset="0"/>
                          <a:ea typeface="Meiryo UI"/>
                          <a:cs typeface="Times New Roman" panose="02020603050405020304" pitchFamily="18" charset="0"/>
                        </a:rPr>
                        <a:t> </a:t>
                      </a:r>
                      <a:r>
                        <a:rPr kumimoji="1" lang="vi-VN" altLang="ja-JP" sz="1200" dirty="0" err="1">
                          <a:latin typeface="Times New Roman" panose="02020603050405020304" pitchFamily="18" charset="0"/>
                          <a:ea typeface="Meiryo UI"/>
                          <a:cs typeface="Times New Roman" panose="02020603050405020304" pitchFamily="18" charset="0"/>
                        </a:rPr>
                        <a:t>Tiếng</a:t>
                      </a:r>
                      <a:r>
                        <a:rPr kumimoji="1" lang="vi-VN" altLang="ja-JP" sz="1200" dirty="0">
                          <a:latin typeface="Times New Roman" panose="02020603050405020304" pitchFamily="18" charset="0"/>
                          <a:ea typeface="Meiryo UI"/>
                          <a:cs typeface="Times New Roman" panose="02020603050405020304" pitchFamily="18" charset="0"/>
                        </a:rPr>
                        <a:t> Trung</a:t>
                      </a:r>
                      <a:r>
                        <a:rPr kumimoji="1" lang="ja-JP" altLang="en-US" sz="1200" dirty="0">
                          <a:latin typeface="Times New Roman" panose="02020603050405020304" pitchFamily="18" charset="0"/>
                          <a:ea typeface="Meiryo UI"/>
                          <a:cs typeface="Times New Roman" panose="02020603050405020304" pitchFamily="18" charset="0"/>
                        </a:rPr>
                        <a:t>　　　　　　　□</a:t>
                      </a:r>
                      <a:r>
                        <a:rPr kumimoji="1" lang="vi-VN" altLang="ja-JP" sz="1200" dirty="0">
                          <a:latin typeface="Times New Roman" panose="02020603050405020304" pitchFamily="18" charset="0"/>
                          <a:ea typeface="Meiryo UI"/>
                          <a:cs typeface="Times New Roman" panose="02020603050405020304" pitchFamily="18" charset="0"/>
                        </a:rPr>
                        <a:t> </a:t>
                      </a:r>
                      <a:r>
                        <a:rPr kumimoji="1" lang="en-US" altLang="ja-JP" sz="1200" dirty="0" err="1">
                          <a:latin typeface="Times New Roman" panose="02020603050405020304" pitchFamily="18" charset="0"/>
                          <a:ea typeface="Meiryo UI"/>
                          <a:cs typeface="Times New Roman" panose="02020603050405020304" pitchFamily="18" charset="0"/>
                        </a:rPr>
                        <a:t>Tiếng</a:t>
                      </a:r>
                      <a:r>
                        <a:rPr kumimoji="1" lang="en-US" altLang="ja-JP" sz="1200" dirty="0">
                          <a:latin typeface="Times New Roman" panose="02020603050405020304" pitchFamily="18" charset="0"/>
                          <a:ea typeface="Meiryo UI"/>
                          <a:cs typeface="Times New Roman" panose="02020603050405020304" pitchFamily="18" charset="0"/>
                        </a:rPr>
                        <a:t> </a:t>
                      </a:r>
                      <a:r>
                        <a:rPr kumimoji="1" lang="en-US" altLang="ja-JP" sz="1200" dirty="0" err="1">
                          <a:latin typeface="Times New Roman" panose="02020603050405020304" pitchFamily="18" charset="0"/>
                          <a:ea typeface="Meiryo UI"/>
                          <a:cs typeface="Times New Roman" panose="02020603050405020304" pitchFamily="18" charset="0"/>
                        </a:rPr>
                        <a:t>Việt</a:t>
                      </a:r>
                      <a:r>
                        <a:rPr kumimoji="1" lang="ja-JP" altLang="en-US" sz="1200" kern="1200" dirty="0">
                          <a:solidFill>
                            <a:schemeClr val="tx1"/>
                          </a:solidFill>
                          <a:latin typeface="Times New Roman" panose="02020603050405020304" pitchFamily="18" charset="0"/>
                          <a:ea typeface="+mn-ea"/>
                          <a:cs typeface="Times New Roman" panose="02020603050405020304" pitchFamily="18" charset="0"/>
                        </a:rPr>
                        <a:t>　</a:t>
                      </a:r>
                      <a:endParaRPr kumimoji="1" lang="en-US" altLang="ja-JP" sz="1200" dirty="0">
                        <a:latin typeface="Times New Roman" panose="02020603050405020304" pitchFamily="18" charset="0"/>
                        <a:ea typeface="Meiryo UI"/>
                        <a:cs typeface="Times New Roman" panose="02020603050405020304" pitchFamily="18" charset="0"/>
                      </a:endParaRPr>
                    </a:p>
                    <a:p>
                      <a:pPr>
                        <a:lnSpc>
                          <a:spcPct val="150000"/>
                        </a:lnSpc>
                      </a:pPr>
                      <a:r>
                        <a:rPr kumimoji="1" lang="ja-JP" altLang="en-US" sz="1200" dirty="0">
                          <a:latin typeface="Times New Roman" panose="02020603050405020304" pitchFamily="18" charset="0"/>
                          <a:ea typeface="UD デジタル 教科書体 N-R" panose="02020400000000000000" pitchFamily="17" charset="-128"/>
                          <a:cs typeface="Times New Roman" panose="02020603050405020304" pitchFamily="18" charset="0"/>
                        </a:rPr>
                        <a:t>□</a:t>
                      </a:r>
                      <a:r>
                        <a:rPr kumimoji="1" lang="vi-VN" altLang="ja-JP" sz="1200" dirty="0">
                          <a:latin typeface="Times New Roman" panose="02020603050405020304" pitchFamily="18" charset="0"/>
                          <a:ea typeface="UD デジタル 教科書体 N-R" panose="02020400000000000000" pitchFamily="17" charset="-128"/>
                          <a:cs typeface="Times New Roman" panose="02020603050405020304" pitchFamily="18" charset="0"/>
                        </a:rPr>
                        <a:t> </a:t>
                      </a:r>
                      <a:r>
                        <a:rPr kumimoji="1" lang="vi-VN" altLang="ja-JP" sz="1200" dirty="0">
                          <a:latin typeface="Times New Roman" panose="02020603050405020304" pitchFamily="18" charset="0"/>
                          <a:ea typeface="Meiryo UI"/>
                          <a:cs typeface="Times New Roman" panose="02020603050405020304" pitchFamily="18" charset="0"/>
                        </a:rPr>
                        <a:t>Ngôn </a:t>
                      </a:r>
                      <a:r>
                        <a:rPr kumimoji="1" lang="vi-VN" altLang="ja-JP" sz="1200" dirty="0" err="1">
                          <a:latin typeface="Times New Roman" panose="02020603050405020304" pitchFamily="18" charset="0"/>
                          <a:ea typeface="Meiryo UI"/>
                          <a:cs typeface="Times New Roman" panose="02020603050405020304" pitchFamily="18" charset="0"/>
                        </a:rPr>
                        <a:t>ngữ</a:t>
                      </a:r>
                      <a:r>
                        <a:rPr kumimoji="1" lang="vi-VN" altLang="ja-JP" sz="1200" dirty="0">
                          <a:latin typeface="Times New Roman" panose="02020603050405020304" pitchFamily="18" charset="0"/>
                          <a:ea typeface="Meiryo UI"/>
                          <a:cs typeface="Times New Roman" panose="02020603050405020304" pitchFamily="18" charset="0"/>
                        </a:rPr>
                        <a:t> </a:t>
                      </a:r>
                      <a:r>
                        <a:rPr kumimoji="1" lang="vi-VN" altLang="ja-JP" sz="1200" dirty="0" err="1">
                          <a:latin typeface="Times New Roman" panose="02020603050405020304" pitchFamily="18" charset="0"/>
                          <a:ea typeface="Meiryo UI"/>
                          <a:cs typeface="Times New Roman" panose="02020603050405020304" pitchFamily="18" charset="0"/>
                        </a:rPr>
                        <a:t>khác</a:t>
                      </a:r>
                      <a:r>
                        <a:rPr kumimoji="1" lang="ja-JP" altLang="en-US" sz="1200" dirty="0">
                          <a:latin typeface="Times New Roman" panose="02020603050405020304" pitchFamily="18" charset="0"/>
                          <a:ea typeface="Meiryo UI"/>
                          <a:cs typeface="Times New Roman" panose="02020603050405020304" pitchFamily="18" charset="0"/>
                        </a:rPr>
                        <a:t>（　　　　　　　　　　　　　）</a:t>
                      </a:r>
                    </a:p>
                  </a:txBody>
                  <a:tcPr marL="98694" marR="98694" marT="49347" marB="4934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2987302"/>
                  </a:ext>
                </a:extLst>
              </a:tr>
              <a:tr h="350939">
                <a:tc>
                  <a:txBody>
                    <a:bodyPr/>
                    <a:lstStyle/>
                    <a:p>
                      <a:pPr algn="ctr"/>
                      <a:r>
                        <a:rPr kumimoji="1" lang="vi-VN" altLang="ja-JP" sz="1300" dirty="0" err="1">
                          <a:latin typeface="Times New Roman" panose="02020603050405020304" pitchFamily="18" charset="0"/>
                          <a:ea typeface="Meiryo UI"/>
                          <a:cs typeface="Times New Roman" panose="02020603050405020304" pitchFamily="18" charset="0"/>
                        </a:rPr>
                        <a:t>Số</a:t>
                      </a:r>
                      <a:r>
                        <a:rPr kumimoji="1" lang="vi-VN" altLang="ja-JP" sz="1300" dirty="0">
                          <a:latin typeface="Times New Roman" panose="02020603050405020304" pitchFamily="18" charset="0"/>
                          <a:ea typeface="Meiryo UI"/>
                          <a:cs typeface="Times New Roman" panose="02020603050405020304" pitchFamily="18" charset="0"/>
                        </a:rPr>
                        <a:t> </a:t>
                      </a:r>
                      <a:r>
                        <a:rPr kumimoji="1" lang="vi-VN" altLang="ja-JP" sz="1300" dirty="0" err="1">
                          <a:latin typeface="Times New Roman" panose="02020603050405020304" pitchFamily="18" charset="0"/>
                          <a:ea typeface="Meiryo UI"/>
                          <a:cs typeface="Times New Roman" panose="02020603050405020304" pitchFamily="18" charset="0"/>
                        </a:rPr>
                        <a:t>điện</a:t>
                      </a:r>
                      <a:r>
                        <a:rPr kumimoji="1" lang="vi-VN" altLang="ja-JP" sz="1300" dirty="0">
                          <a:latin typeface="Times New Roman" panose="02020603050405020304" pitchFamily="18" charset="0"/>
                          <a:ea typeface="Meiryo UI"/>
                          <a:cs typeface="Times New Roman" panose="02020603050405020304" pitchFamily="18" charset="0"/>
                        </a:rPr>
                        <a:t> </a:t>
                      </a:r>
                      <a:r>
                        <a:rPr kumimoji="1" lang="vi-VN" altLang="ja-JP" sz="1300" dirty="0" err="1">
                          <a:latin typeface="Times New Roman" panose="02020603050405020304" pitchFamily="18" charset="0"/>
                          <a:ea typeface="Meiryo UI"/>
                          <a:cs typeface="Times New Roman" panose="02020603050405020304" pitchFamily="18" charset="0"/>
                        </a:rPr>
                        <a:t>thoại</a:t>
                      </a:r>
                      <a:endParaRPr kumimoji="1" lang="ja-JP" altLang="en-US" sz="1300" dirty="0">
                        <a:latin typeface="Times New Roman" panose="02020603050405020304" pitchFamily="18" charset="0"/>
                        <a:ea typeface="Meiryo UI"/>
                        <a:cs typeface="Times New Roman" panose="02020603050405020304" pitchFamily="18" charset="0"/>
                      </a:endParaRPr>
                    </a:p>
                  </a:txBody>
                  <a:tcPr marL="98694" marR="98694" marT="49347" marB="4934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endParaRPr kumimoji="1" lang="ja-JP" altLang="en-US" sz="1200" dirty="0">
                        <a:latin typeface="Meiryo UI"/>
                        <a:ea typeface="Meiryo UI"/>
                      </a:endParaRPr>
                    </a:p>
                  </a:txBody>
                  <a:tcPr marL="98694" marR="98694" marT="49347" marB="4934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4763701"/>
                  </a:ext>
                </a:extLst>
              </a:tr>
              <a:tr h="345365">
                <a:tc>
                  <a:txBody>
                    <a:bodyPr/>
                    <a:lstStyle/>
                    <a:p>
                      <a:pPr algn="ctr"/>
                      <a:r>
                        <a:rPr kumimoji="1" lang="en-US" altLang="ja-JP" sz="1300" dirty="0">
                          <a:latin typeface="Times New Roman" panose="02020603050405020304" pitchFamily="18" charset="0"/>
                          <a:ea typeface="Meiryo UI"/>
                          <a:cs typeface="Times New Roman" panose="02020603050405020304" pitchFamily="18" charset="0"/>
                        </a:rPr>
                        <a:t>E-mail</a:t>
                      </a:r>
                      <a:endParaRPr kumimoji="1" lang="ja-JP" altLang="en-US" sz="1300" dirty="0">
                        <a:latin typeface="Times New Roman" panose="02020603050405020304" pitchFamily="18" charset="0"/>
                        <a:ea typeface="Meiryo UI"/>
                        <a:cs typeface="Times New Roman" panose="02020603050405020304" pitchFamily="18" charset="0"/>
                      </a:endParaRPr>
                    </a:p>
                  </a:txBody>
                  <a:tcPr marL="98694" marR="98694" marT="49347" marB="4934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endParaRPr kumimoji="1" lang="ja-JP" altLang="en-US" sz="1200" dirty="0">
                        <a:latin typeface="Meiryo UI"/>
                        <a:ea typeface="Meiryo UI"/>
                      </a:endParaRPr>
                    </a:p>
                  </a:txBody>
                  <a:tcPr marL="98694" marR="98694" marT="49347" marB="4934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143" name="直線 36"/>
          <p:cNvSpPr/>
          <p:nvPr/>
        </p:nvSpPr>
        <p:spPr>
          <a:xfrm>
            <a:off x="260312" y="1673087"/>
            <a:ext cx="7036541" cy="0"/>
          </a:xfrm>
          <a:prstGeom prst="line">
            <a:avLst/>
          </a:prstGeom>
          <a:ln w="38100" cap="flat" cmpd="sng" algn="ctr">
            <a:solidFill>
              <a:schemeClr val="tx1"/>
            </a:solidFill>
            <a:prstDash val="sysDot"/>
            <a:miter lim="800000"/>
          </a:ln>
        </p:spPr>
        <p:style>
          <a:lnRef idx="1">
            <a:schemeClr val="accent1"/>
          </a:lnRef>
          <a:fillRef idx="0">
            <a:schemeClr val="accent1"/>
          </a:fillRef>
          <a:effectRef idx="0">
            <a:schemeClr val="accent1"/>
          </a:effectRef>
          <a:fontRef idx="minor">
            <a:schemeClr val="tx1"/>
          </a:fontRef>
        </p:style>
      </p:sp>
      <p:sp>
        <p:nvSpPr>
          <p:cNvPr id="5" name="正方形/長方形 4">
            <a:extLst>
              <a:ext uri="{FF2B5EF4-FFF2-40B4-BE49-F238E27FC236}">
                <a16:creationId xmlns:a16="http://schemas.microsoft.com/office/drawing/2014/main" id="{56B57207-E8FF-4D17-8361-9A20C641CB3B}"/>
              </a:ext>
            </a:extLst>
          </p:cNvPr>
          <p:cNvSpPr/>
          <p:nvPr/>
        </p:nvSpPr>
        <p:spPr>
          <a:xfrm>
            <a:off x="1341288" y="8662064"/>
            <a:ext cx="5955565" cy="258404"/>
          </a:xfrm>
          <a:prstGeom prst="rect">
            <a:avLst/>
          </a:prstGeom>
        </p:spPr>
        <p:txBody>
          <a:bodyPr wrap="square">
            <a:spAutoFit/>
          </a:bodyPr>
          <a:lstStyle/>
          <a:p>
            <a:pPr lvl="0" algn="r"/>
            <a:r>
              <a:rPr lang="en-US" altLang="ja-JP" sz="1079" dirty="0">
                <a:solidFill>
                  <a:prstClr val="black"/>
                </a:solidFill>
                <a:latin typeface="Arial" panose="020B0604020202020204" pitchFamily="34" charset="0"/>
                <a:ea typeface="Meiryo UI"/>
                <a:cs typeface="Arial" panose="020B0604020202020204" pitchFamily="34" charset="0"/>
              </a:rPr>
              <a:t> </a:t>
            </a:r>
            <a:r>
              <a:rPr lang="en-US" altLang="ja-JP" sz="1079" dirty="0">
                <a:solidFill>
                  <a:prstClr val="black"/>
                </a:solidFill>
                <a:latin typeface="Times New Roman" panose="02020603050405020304" pitchFamily="18" charset="0"/>
                <a:ea typeface="Meiryo UI"/>
                <a:cs typeface="Times New Roman" panose="02020603050405020304" pitchFamily="18" charset="0"/>
              </a:rPr>
              <a:t>*</a:t>
            </a:r>
            <a:r>
              <a:rPr lang="vi-VN" altLang="ja-JP" sz="1079" dirty="0">
                <a:solidFill>
                  <a:prstClr val="black"/>
                </a:solidFill>
                <a:latin typeface="Times New Roman" panose="02020603050405020304" pitchFamily="18" charset="0"/>
                <a:ea typeface="Meiryo UI"/>
                <a:cs typeface="Times New Roman" panose="02020603050405020304" pitchFamily="18" charset="0"/>
              </a:rPr>
              <a:t>Tư </a:t>
            </a:r>
            <a:r>
              <a:rPr lang="vi-VN" altLang="ja-JP" sz="1079" dirty="0" err="1">
                <a:solidFill>
                  <a:prstClr val="black"/>
                </a:solidFill>
                <a:latin typeface="Times New Roman" panose="02020603050405020304" pitchFamily="18" charset="0"/>
                <a:ea typeface="Meiryo UI"/>
                <a:cs typeface="Times New Roman" panose="02020603050405020304" pitchFamily="18" charset="0"/>
              </a:rPr>
              <a:t>vấn</a:t>
            </a:r>
            <a:r>
              <a:rPr lang="vi-VN" altLang="ja-JP" sz="1079" dirty="0">
                <a:solidFill>
                  <a:prstClr val="black"/>
                </a:solidFill>
                <a:latin typeface="Times New Roman" panose="02020603050405020304" pitchFamily="18" charset="0"/>
                <a:ea typeface="Meiryo UI"/>
                <a:cs typeface="Times New Roman" panose="02020603050405020304" pitchFamily="18" charset="0"/>
              </a:rPr>
              <a:t> </a:t>
            </a:r>
            <a:r>
              <a:rPr lang="vi-VN" altLang="ja-JP" sz="1079" dirty="0" err="1">
                <a:solidFill>
                  <a:prstClr val="black"/>
                </a:solidFill>
                <a:latin typeface="Times New Roman" panose="02020603050405020304" pitchFamily="18" charset="0"/>
                <a:ea typeface="Meiryo UI"/>
                <a:cs typeface="Times New Roman" panose="02020603050405020304" pitchFamily="18" charset="0"/>
              </a:rPr>
              <a:t>bằng</a:t>
            </a:r>
            <a:r>
              <a:rPr lang="vi-VN" altLang="ja-JP" sz="1079" dirty="0">
                <a:solidFill>
                  <a:prstClr val="black"/>
                </a:solidFill>
                <a:latin typeface="Times New Roman" panose="02020603050405020304" pitchFamily="18" charset="0"/>
                <a:ea typeface="Meiryo UI"/>
                <a:cs typeface="Times New Roman" panose="02020603050405020304" pitchFamily="18" charset="0"/>
              </a:rPr>
              <a:t> </a:t>
            </a:r>
            <a:r>
              <a:rPr lang="vi-VN" altLang="ja-JP" sz="1079" dirty="0" err="1">
                <a:solidFill>
                  <a:prstClr val="black"/>
                </a:solidFill>
                <a:latin typeface="Times New Roman" panose="02020603050405020304" pitchFamily="18" charset="0"/>
                <a:ea typeface="Meiryo UI"/>
                <a:cs typeface="Times New Roman" panose="02020603050405020304" pitchFamily="18" charset="0"/>
              </a:rPr>
              <a:t>các</a:t>
            </a:r>
            <a:r>
              <a:rPr lang="vi-VN" altLang="ja-JP" sz="1079" dirty="0">
                <a:solidFill>
                  <a:prstClr val="black"/>
                </a:solidFill>
                <a:latin typeface="Times New Roman" panose="02020603050405020304" pitchFamily="18" charset="0"/>
                <a:ea typeface="Meiryo UI"/>
                <a:cs typeface="Times New Roman" panose="02020603050405020304" pitchFamily="18" charset="0"/>
              </a:rPr>
              <a:t> ngôn </a:t>
            </a:r>
            <a:r>
              <a:rPr lang="vi-VN" altLang="ja-JP" sz="1079" dirty="0" err="1">
                <a:solidFill>
                  <a:prstClr val="black"/>
                </a:solidFill>
                <a:latin typeface="Times New Roman" panose="02020603050405020304" pitchFamily="18" charset="0"/>
                <a:ea typeface="Meiryo UI"/>
                <a:cs typeface="Times New Roman" panose="02020603050405020304" pitchFamily="18" charset="0"/>
              </a:rPr>
              <a:t>ngữ</a:t>
            </a:r>
            <a:r>
              <a:rPr lang="vi-VN" altLang="ja-JP" sz="1079" dirty="0">
                <a:solidFill>
                  <a:prstClr val="black"/>
                </a:solidFill>
                <a:latin typeface="Times New Roman" panose="02020603050405020304" pitchFamily="18" charset="0"/>
                <a:ea typeface="Meiryo UI"/>
                <a:cs typeface="Times New Roman" panose="02020603050405020304" pitchFamily="18" charset="0"/>
              </a:rPr>
              <a:t> </a:t>
            </a:r>
            <a:r>
              <a:rPr lang="vi-VN" altLang="ja-JP" sz="1079" dirty="0" err="1">
                <a:solidFill>
                  <a:prstClr val="black"/>
                </a:solidFill>
                <a:latin typeface="Times New Roman" panose="02020603050405020304" pitchFamily="18" charset="0"/>
                <a:ea typeface="Meiryo UI"/>
                <a:cs typeface="Times New Roman" panose="02020603050405020304" pitchFamily="18" charset="0"/>
              </a:rPr>
              <a:t>khác</a:t>
            </a:r>
            <a:r>
              <a:rPr lang="vi-VN" altLang="ja-JP" sz="1079" dirty="0">
                <a:solidFill>
                  <a:prstClr val="black"/>
                </a:solidFill>
                <a:latin typeface="Times New Roman" panose="02020603050405020304" pitchFamily="18" charset="0"/>
                <a:ea typeface="Meiryo UI"/>
                <a:cs typeface="Times New Roman" panose="02020603050405020304" pitchFamily="18" charset="0"/>
              </a:rPr>
              <a:t> </a:t>
            </a:r>
            <a:r>
              <a:rPr lang="vi-VN" altLang="ja-JP" sz="1079" dirty="0" err="1">
                <a:solidFill>
                  <a:prstClr val="black"/>
                </a:solidFill>
                <a:latin typeface="Times New Roman" panose="02020603050405020304" pitchFamily="18" charset="0"/>
                <a:ea typeface="Meiryo UI"/>
                <a:cs typeface="Times New Roman" panose="02020603050405020304" pitchFamily="18" charset="0"/>
              </a:rPr>
              <a:t>có</a:t>
            </a:r>
            <a:r>
              <a:rPr lang="vi-VN" altLang="ja-JP" sz="1079" dirty="0">
                <a:solidFill>
                  <a:prstClr val="black"/>
                </a:solidFill>
                <a:latin typeface="Times New Roman" panose="02020603050405020304" pitchFamily="18" charset="0"/>
                <a:ea typeface="Meiryo UI"/>
                <a:cs typeface="Times New Roman" panose="02020603050405020304" pitchFamily="18" charset="0"/>
              </a:rPr>
              <a:t> </a:t>
            </a:r>
            <a:r>
              <a:rPr lang="vi-VN" altLang="ja-JP" sz="1079" dirty="0" err="1">
                <a:solidFill>
                  <a:prstClr val="black"/>
                </a:solidFill>
                <a:latin typeface="Times New Roman" panose="02020603050405020304" pitchFamily="18" charset="0"/>
                <a:ea typeface="Meiryo UI"/>
                <a:cs typeface="Times New Roman" panose="02020603050405020304" pitchFamily="18" charset="0"/>
              </a:rPr>
              <a:t>thể</a:t>
            </a:r>
            <a:r>
              <a:rPr lang="vi-VN" altLang="ja-JP" sz="1079" dirty="0">
                <a:solidFill>
                  <a:prstClr val="black"/>
                </a:solidFill>
                <a:latin typeface="Times New Roman" panose="02020603050405020304" pitchFamily="18" charset="0"/>
                <a:ea typeface="Meiryo UI"/>
                <a:cs typeface="Times New Roman" panose="02020603050405020304" pitchFamily="18" charset="0"/>
              </a:rPr>
              <a:t> </a:t>
            </a:r>
            <a:r>
              <a:rPr lang="vi-VN" altLang="ja-JP" sz="1079" dirty="0" err="1">
                <a:solidFill>
                  <a:prstClr val="black"/>
                </a:solidFill>
                <a:latin typeface="Times New Roman" panose="02020603050405020304" pitchFamily="18" charset="0"/>
                <a:ea typeface="Meiryo UI"/>
                <a:cs typeface="Times New Roman" panose="02020603050405020304" pitchFamily="18" charset="0"/>
              </a:rPr>
              <a:t>sẽ</a:t>
            </a:r>
            <a:r>
              <a:rPr lang="vi-VN" altLang="ja-JP" sz="1079" dirty="0">
                <a:solidFill>
                  <a:prstClr val="black"/>
                </a:solidFill>
                <a:latin typeface="Times New Roman" panose="02020603050405020304" pitchFamily="18" charset="0"/>
                <a:ea typeface="Meiryo UI"/>
                <a:cs typeface="Times New Roman" panose="02020603050405020304" pitchFamily="18" charset="0"/>
              </a:rPr>
              <a:t> </a:t>
            </a:r>
            <a:r>
              <a:rPr lang="vi-VN" altLang="ja-JP" sz="1079" dirty="0" err="1">
                <a:solidFill>
                  <a:prstClr val="black"/>
                </a:solidFill>
                <a:latin typeface="Times New Roman" panose="02020603050405020304" pitchFamily="18" charset="0"/>
                <a:ea typeface="Meiryo UI"/>
                <a:cs typeface="Times New Roman" panose="02020603050405020304" pitchFamily="18" charset="0"/>
              </a:rPr>
              <a:t>sử</a:t>
            </a:r>
            <a:r>
              <a:rPr lang="vi-VN" altLang="ja-JP" sz="1079" dirty="0">
                <a:solidFill>
                  <a:prstClr val="black"/>
                </a:solidFill>
                <a:latin typeface="Times New Roman" panose="02020603050405020304" pitchFamily="18" charset="0"/>
                <a:ea typeface="Meiryo UI"/>
                <a:cs typeface="Times New Roman" panose="02020603050405020304" pitchFamily="18" charset="0"/>
              </a:rPr>
              <a:t> </a:t>
            </a:r>
            <a:r>
              <a:rPr lang="vi-VN" altLang="ja-JP" sz="1079" dirty="0" err="1">
                <a:solidFill>
                  <a:prstClr val="black"/>
                </a:solidFill>
                <a:latin typeface="Times New Roman" panose="02020603050405020304" pitchFamily="18" charset="0"/>
                <a:ea typeface="Meiryo UI"/>
                <a:cs typeface="Times New Roman" panose="02020603050405020304" pitchFamily="18" charset="0"/>
              </a:rPr>
              <a:t>dụng</a:t>
            </a:r>
            <a:r>
              <a:rPr lang="vi-VN" altLang="ja-JP" sz="1079" dirty="0">
                <a:solidFill>
                  <a:prstClr val="black"/>
                </a:solidFill>
                <a:latin typeface="Times New Roman" panose="02020603050405020304" pitchFamily="18" charset="0"/>
                <a:ea typeface="Meiryo UI"/>
                <a:cs typeface="Times New Roman" panose="02020603050405020304" pitchFamily="18" charset="0"/>
              </a:rPr>
              <a:t> </a:t>
            </a:r>
            <a:r>
              <a:rPr lang="vi-VN" altLang="ja-JP" sz="1079" dirty="0" err="1">
                <a:solidFill>
                  <a:prstClr val="black"/>
                </a:solidFill>
                <a:latin typeface="Times New Roman" panose="02020603050405020304" pitchFamily="18" charset="0"/>
                <a:ea typeface="Meiryo UI"/>
                <a:cs typeface="Times New Roman" panose="02020603050405020304" pitchFamily="18" charset="0"/>
              </a:rPr>
              <a:t>dịch</a:t>
            </a:r>
            <a:r>
              <a:rPr lang="vi-VN" altLang="ja-JP" sz="1079" dirty="0">
                <a:solidFill>
                  <a:prstClr val="black"/>
                </a:solidFill>
                <a:latin typeface="Times New Roman" panose="02020603050405020304" pitchFamily="18" charset="0"/>
                <a:ea typeface="Meiryo UI"/>
                <a:cs typeface="Times New Roman" panose="02020603050405020304" pitchFamily="18" charset="0"/>
              </a:rPr>
              <a:t> </a:t>
            </a:r>
            <a:r>
              <a:rPr lang="vi-VN" altLang="ja-JP" sz="1079" dirty="0" err="1">
                <a:solidFill>
                  <a:prstClr val="black"/>
                </a:solidFill>
                <a:latin typeface="Times New Roman" panose="02020603050405020304" pitchFamily="18" charset="0"/>
                <a:ea typeface="Meiryo UI"/>
                <a:cs typeface="Times New Roman" panose="02020603050405020304" pitchFamily="18" charset="0"/>
              </a:rPr>
              <a:t>vụ</a:t>
            </a:r>
            <a:r>
              <a:rPr lang="vi-VN" altLang="ja-JP" sz="1079" dirty="0">
                <a:solidFill>
                  <a:prstClr val="black"/>
                </a:solidFill>
                <a:latin typeface="Times New Roman" panose="02020603050405020304" pitchFamily="18" charset="0"/>
                <a:ea typeface="Meiryo UI"/>
                <a:cs typeface="Times New Roman" panose="02020603050405020304" pitchFamily="18" charset="0"/>
              </a:rPr>
              <a:t> thông </a:t>
            </a:r>
            <a:r>
              <a:rPr lang="vi-VN" altLang="ja-JP" sz="1079" dirty="0" err="1">
                <a:solidFill>
                  <a:prstClr val="black"/>
                </a:solidFill>
                <a:latin typeface="Times New Roman" panose="02020603050405020304" pitchFamily="18" charset="0"/>
                <a:ea typeface="Meiryo UI"/>
                <a:cs typeface="Times New Roman" panose="02020603050405020304" pitchFamily="18" charset="0"/>
              </a:rPr>
              <a:t>dịch</a:t>
            </a:r>
            <a:r>
              <a:rPr lang="vi-VN" altLang="ja-JP" sz="1079" dirty="0">
                <a:solidFill>
                  <a:prstClr val="black"/>
                </a:solidFill>
                <a:latin typeface="Times New Roman" panose="02020603050405020304" pitchFamily="18" charset="0"/>
                <a:ea typeface="Meiryo UI"/>
                <a:cs typeface="Times New Roman" panose="02020603050405020304" pitchFamily="18" charset="0"/>
              </a:rPr>
              <a:t> qua </a:t>
            </a:r>
            <a:r>
              <a:rPr lang="vi-VN" altLang="ja-JP" sz="1079" dirty="0" err="1">
                <a:solidFill>
                  <a:prstClr val="black"/>
                </a:solidFill>
                <a:latin typeface="Times New Roman" panose="02020603050405020304" pitchFamily="18" charset="0"/>
                <a:ea typeface="Meiryo UI"/>
                <a:cs typeface="Times New Roman" panose="02020603050405020304" pitchFamily="18" charset="0"/>
              </a:rPr>
              <a:t>điện</a:t>
            </a:r>
            <a:r>
              <a:rPr lang="vi-VN" altLang="ja-JP" sz="1079" dirty="0">
                <a:solidFill>
                  <a:prstClr val="black"/>
                </a:solidFill>
                <a:latin typeface="Times New Roman" panose="02020603050405020304" pitchFamily="18" charset="0"/>
                <a:ea typeface="Meiryo UI"/>
                <a:cs typeface="Times New Roman" panose="02020603050405020304" pitchFamily="18" charset="0"/>
              </a:rPr>
              <a:t> </a:t>
            </a:r>
            <a:r>
              <a:rPr lang="vi-VN" altLang="ja-JP" sz="1079" dirty="0" err="1">
                <a:solidFill>
                  <a:prstClr val="black"/>
                </a:solidFill>
                <a:latin typeface="Times New Roman" panose="02020603050405020304" pitchFamily="18" charset="0"/>
                <a:ea typeface="Meiryo UI"/>
                <a:cs typeface="Times New Roman" panose="02020603050405020304" pitchFamily="18" charset="0"/>
              </a:rPr>
              <a:t>thoại</a:t>
            </a:r>
            <a:r>
              <a:rPr lang="vi-VN" altLang="ja-JP" sz="1079" dirty="0">
                <a:solidFill>
                  <a:prstClr val="black"/>
                </a:solidFill>
                <a:latin typeface="Times New Roman" panose="02020603050405020304" pitchFamily="18" charset="0"/>
                <a:ea typeface="Meiryo UI"/>
                <a:cs typeface="Times New Roman" panose="02020603050405020304" pitchFamily="18" charset="0"/>
              </a:rPr>
              <a:t> </a:t>
            </a:r>
            <a:r>
              <a:rPr lang="vi-VN" altLang="ja-JP" sz="1079" dirty="0" err="1">
                <a:solidFill>
                  <a:prstClr val="black"/>
                </a:solidFill>
                <a:latin typeface="Times New Roman" panose="02020603050405020304" pitchFamily="18" charset="0"/>
                <a:ea typeface="Meiryo UI"/>
                <a:cs typeface="Times New Roman" panose="02020603050405020304" pitchFamily="18" charset="0"/>
              </a:rPr>
              <a:t>v.v</a:t>
            </a:r>
            <a:endParaRPr lang="ja-JP" altLang="en-US" sz="1079" dirty="0">
              <a:solidFill>
                <a:prstClr val="black"/>
              </a:solidFill>
              <a:latin typeface="Times New Roman" panose="02020603050405020304" pitchFamily="18" charset="0"/>
              <a:ea typeface="Meiryo UI"/>
              <a:cs typeface="Times New Roman" panose="02020603050405020304" pitchFamily="18" charset="0"/>
            </a:endParaRPr>
          </a:p>
        </p:txBody>
      </p:sp>
      <p:sp>
        <p:nvSpPr>
          <p:cNvPr id="7" name="正方形/長方形 6">
            <a:extLst>
              <a:ext uri="{FF2B5EF4-FFF2-40B4-BE49-F238E27FC236}">
                <a16:creationId xmlns:a16="http://schemas.microsoft.com/office/drawing/2014/main" id="{8B458932-C934-46B8-8569-0C9432178E34}"/>
              </a:ext>
            </a:extLst>
          </p:cNvPr>
          <p:cNvSpPr/>
          <p:nvPr/>
        </p:nvSpPr>
        <p:spPr>
          <a:xfrm>
            <a:off x="260312" y="1743324"/>
            <a:ext cx="7036541" cy="17853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a:t>
            </a:r>
            <a:r>
              <a:rPr lang="vi-VN" altLang="ja-JP"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Gửi qua </a:t>
            </a:r>
            <a:r>
              <a:rPr lang="vi-VN" altLang="ja-JP" sz="1295" dirty="0" err="1">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mail</a:t>
            </a:r>
            <a:r>
              <a:rPr lang="vi-VN" altLang="ja-JP"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 </a:t>
            </a:r>
            <a:r>
              <a:rPr lang="vi-VN" altLang="ja-JP" sz="1295" dirty="0" err="1">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fax</a:t>
            </a:r>
            <a:r>
              <a:rPr lang="vi-VN" altLang="ja-JP"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 hoặc qua đường bưu điện đến </a:t>
            </a:r>
            <a:r>
              <a:rPr lang="vi-VN" altLang="ja-JP" sz="1900" b="1"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ngày 24 tháng 2 (thứ sáu)</a:t>
            </a:r>
            <a:endParaRPr lang="en-US" altLang="ja-JP" sz="1900" b="1"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endParaRPr>
          </a:p>
          <a:p>
            <a:pPr>
              <a:lnSpc>
                <a:spcPts val="2159"/>
              </a:lnSpc>
            </a:pPr>
            <a:r>
              <a:rPr lang="en-US" altLang="ja-JP" sz="1295" dirty="0">
                <a:solidFill>
                  <a:schemeClr val="tx1"/>
                </a:solidFill>
                <a:latin typeface="Meiryo UI" panose="020B0604030504040204" pitchFamily="50" charset="-128"/>
                <a:ea typeface="Meiryo UI" panose="020B0604030504040204" pitchFamily="50" charset="-128"/>
              </a:rPr>
              <a:t>【</a:t>
            </a:r>
            <a:r>
              <a:rPr lang="vi-VN" altLang="ja-JP" sz="1295" dirty="0" err="1">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Người</a:t>
            </a:r>
            <a:r>
              <a:rPr lang="vi-VN" altLang="ja-JP"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 </a:t>
            </a:r>
            <a:r>
              <a:rPr lang="vi-VN" altLang="ja-JP" sz="1295" dirty="0" err="1">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nhận</a:t>
            </a:r>
            <a:r>
              <a:rPr lang="en-US" altLang="ja-JP" sz="1295" dirty="0">
                <a:solidFill>
                  <a:schemeClr val="tx1"/>
                </a:solidFill>
                <a:latin typeface="Meiryo UI" panose="020B0604030504040204" pitchFamily="50" charset="-128"/>
                <a:ea typeface="Meiryo UI" panose="020B0604030504040204" pitchFamily="50" charset="-128"/>
              </a:rPr>
              <a:t>】</a:t>
            </a:r>
            <a:r>
              <a:rPr lang="ja-JP" altLang="en-US"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　</a:t>
            </a:r>
            <a:r>
              <a:rPr lang="vi-VN" altLang="ja-JP" sz="2159" b="1" dirty="0">
                <a:solidFill>
                  <a:schemeClr val="tx1"/>
                </a:solidFill>
                <a:latin typeface="Times New Roman" panose="02020603050405020304" pitchFamily="18" charset="0"/>
                <a:cs typeface="Times New Roman" panose="02020603050405020304" pitchFamily="18" charset="0"/>
              </a:rPr>
              <a:t> </a:t>
            </a:r>
            <a:r>
              <a:rPr lang="vi-VN" altLang="ja-JP" sz="1835" b="1" dirty="0">
                <a:solidFill>
                  <a:schemeClr val="tx1"/>
                </a:solidFill>
                <a:latin typeface="Times New Roman" panose="02020603050405020304" pitchFamily="18" charset="0"/>
                <a:cs typeface="Times New Roman" panose="02020603050405020304" pitchFamily="18" charset="0"/>
              </a:rPr>
              <a:t>Trung tâm tư </a:t>
            </a:r>
            <a:r>
              <a:rPr lang="vi-VN" altLang="ja-JP" sz="1835" b="1" dirty="0" err="1">
                <a:solidFill>
                  <a:schemeClr val="tx1"/>
                </a:solidFill>
                <a:latin typeface="Times New Roman" panose="02020603050405020304" pitchFamily="18" charset="0"/>
                <a:cs typeface="Times New Roman" panose="02020603050405020304" pitchFamily="18" charset="0"/>
              </a:rPr>
              <a:t>vấn</a:t>
            </a:r>
            <a:r>
              <a:rPr lang="vi-VN" altLang="ja-JP" sz="1835" b="1" dirty="0">
                <a:solidFill>
                  <a:schemeClr val="tx1"/>
                </a:solidFill>
                <a:latin typeface="Times New Roman" panose="02020603050405020304" pitchFamily="18" charset="0"/>
                <a:cs typeface="Times New Roman" panose="02020603050405020304" pitchFamily="18" charset="0"/>
              </a:rPr>
              <a:t> </a:t>
            </a:r>
            <a:r>
              <a:rPr lang="vi-VN" altLang="ja-JP" sz="1835" b="1" dirty="0" err="1">
                <a:solidFill>
                  <a:schemeClr val="tx1"/>
                </a:solidFill>
                <a:latin typeface="Times New Roman" panose="02020603050405020304" pitchFamily="18" charset="0"/>
                <a:cs typeface="Times New Roman" panose="02020603050405020304" pitchFamily="18" charset="0"/>
              </a:rPr>
              <a:t>về</a:t>
            </a:r>
            <a:r>
              <a:rPr lang="vi-VN" altLang="ja-JP" sz="1835" b="1" dirty="0">
                <a:solidFill>
                  <a:schemeClr val="tx1"/>
                </a:solidFill>
                <a:latin typeface="Times New Roman" panose="02020603050405020304" pitchFamily="18" charset="0"/>
                <a:cs typeface="Times New Roman" panose="02020603050405020304" pitchFamily="18" charset="0"/>
              </a:rPr>
              <a:t> </a:t>
            </a:r>
            <a:r>
              <a:rPr lang="vi-VN" altLang="ja-JP" sz="1835" b="1" dirty="0" err="1">
                <a:solidFill>
                  <a:schemeClr val="tx1"/>
                </a:solidFill>
                <a:latin typeface="Times New Roman" panose="02020603050405020304" pitchFamily="18" charset="0"/>
                <a:cs typeface="Times New Roman" panose="02020603050405020304" pitchFamily="18" charset="0"/>
              </a:rPr>
              <a:t>cuộc</a:t>
            </a:r>
            <a:r>
              <a:rPr lang="vi-VN" altLang="ja-JP" sz="1835" b="1" dirty="0">
                <a:solidFill>
                  <a:schemeClr val="tx1"/>
                </a:solidFill>
                <a:latin typeface="Times New Roman" panose="02020603050405020304" pitchFamily="18" charset="0"/>
                <a:cs typeface="Times New Roman" panose="02020603050405020304" pitchFamily="18" charset="0"/>
              </a:rPr>
              <a:t> </a:t>
            </a:r>
            <a:r>
              <a:rPr lang="vi-VN" altLang="ja-JP" sz="1835" b="1" dirty="0" err="1">
                <a:solidFill>
                  <a:schemeClr val="tx1"/>
                </a:solidFill>
                <a:latin typeface="Times New Roman" panose="02020603050405020304" pitchFamily="18" charset="0"/>
                <a:cs typeface="Times New Roman" panose="02020603050405020304" pitchFamily="18" charset="0"/>
              </a:rPr>
              <a:t>sống</a:t>
            </a:r>
            <a:r>
              <a:rPr lang="vi-VN" altLang="ja-JP" sz="1835" b="1" dirty="0">
                <a:solidFill>
                  <a:schemeClr val="tx1"/>
                </a:solidFill>
                <a:latin typeface="Times New Roman" panose="02020603050405020304" pitchFamily="18" charset="0"/>
                <a:cs typeface="Times New Roman" panose="02020603050405020304" pitchFamily="18" charset="0"/>
              </a:rPr>
              <a:t> </a:t>
            </a:r>
            <a:r>
              <a:rPr lang="vi-VN" altLang="ja-JP" sz="1835" b="1" dirty="0" err="1">
                <a:solidFill>
                  <a:schemeClr val="tx1"/>
                </a:solidFill>
                <a:latin typeface="Times New Roman" panose="02020603050405020304" pitchFamily="18" charset="0"/>
                <a:cs typeface="Times New Roman" panose="02020603050405020304" pitchFamily="18" charset="0"/>
              </a:rPr>
              <a:t>dành</a:t>
            </a:r>
            <a:r>
              <a:rPr lang="vi-VN" altLang="ja-JP" sz="1835" b="1" dirty="0">
                <a:solidFill>
                  <a:schemeClr val="tx1"/>
                </a:solidFill>
                <a:latin typeface="Times New Roman" panose="02020603050405020304" pitchFamily="18" charset="0"/>
                <a:cs typeface="Times New Roman" panose="02020603050405020304" pitchFamily="18" charset="0"/>
              </a:rPr>
              <a:t> cho </a:t>
            </a:r>
          </a:p>
          <a:p>
            <a:pPr>
              <a:lnSpc>
                <a:spcPts val="2159"/>
              </a:lnSpc>
            </a:pPr>
            <a:r>
              <a:rPr lang="vi-VN" altLang="ja-JP" sz="1835" b="1" dirty="0">
                <a:solidFill>
                  <a:schemeClr val="tx1"/>
                </a:solidFill>
                <a:latin typeface="Times New Roman" panose="02020603050405020304" pitchFamily="18" charset="0"/>
                <a:cs typeface="Times New Roman" panose="02020603050405020304" pitchFamily="18" charset="0"/>
              </a:rPr>
              <a:t>                          </a:t>
            </a:r>
            <a:r>
              <a:rPr lang="vi-VN" altLang="ja-JP" sz="1835" b="1" dirty="0" err="1">
                <a:solidFill>
                  <a:schemeClr val="tx1"/>
                </a:solidFill>
                <a:latin typeface="Times New Roman" panose="02020603050405020304" pitchFamily="18" charset="0"/>
                <a:cs typeface="Times New Roman" panose="02020603050405020304" pitchFamily="18" charset="0"/>
              </a:rPr>
              <a:t>người</a:t>
            </a:r>
            <a:r>
              <a:rPr lang="vi-VN" altLang="ja-JP" sz="1835" b="1" dirty="0">
                <a:solidFill>
                  <a:schemeClr val="tx1"/>
                </a:solidFill>
                <a:latin typeface="Times New Roman" panose="02020603050405020304" pitchFamily="18" charset="0"/>
                <a:cs typeface="Times New Roman" panose="02020603050405020304" pitchFamily="18" charset="0"/>
              </a:rPr>
              <a:t> </a:t>
            </a:r>
            <a:r>
              <a:rPr lang="vi-VN" altLang="ja-JP" sz="1835" b="1" dirty="0" err="1">
                <a:solidFill>
                  <a:schemeClr val="tx1"/>
                </a:solidFill>
                <a:latin typeface="Times New Roman" panose="02020603050405020304" pitchFamily="18" charset="0"/>
                <a:cs typeface="Times New Roman" panose="02020603050405020304" pitchFamily="18" charset="0"/>
              </a:rPr>
              <a:t>nước</a:t>
            </a:r>
            <a:r>
              <a:rPr lang="vi-VN" altLang="ja-JP" sz="1835" b="1" dirty="0">
                <a:solidFill>
                  <a:schemeClr val="tx1"/>
                </a:solidFill>
                <a:latin typeface="Times New Roman" panose="02020603050405020304" pitchFamily="18" charset="0"/>
                <a:cs typeface="Times New Roman" panose="02020603050405020304" pitchFamily="18" charset="0"/>
              </a:rPr>
              <a:t> </a:t>
            </a:r>
            <a:r>
              <a:rPr lang="vi-VN" altLang="ja-JP" sz="1835" b="1" dirty="0" err="1">
                <a:solidFill>
                  <a:schemeClr val="tx1"/>
                </a:solidFill>
                <a:latin typeface="Times New Roman" panose="02020603050405020304" pitchFamily="18" charset="0"/>
                <a:cs typeface="Times New Roman" panose="02020603050405020304" pitchFamily="18" charset="0"/>
              </a:rPr>
              <a:t>ngoài</a:t>
            </a:r>
            <a:r>
              <a:rPr lang="vi-VN" altLang="ja-JP" sz="1835" b="1" dirty="0">
                <a:solidFill>
                  <a:schemeClr val="tx1"/>
                </a:solidFill>
                <a:latin typeface="Times New Roman" panose="02020603050405020304" pitchFamily="18" charset="0"/>
                <a:cs typeface="Times New Roman" panose="02020603050405020304" pitchFamily="18" charset="0"/>
              </a:rPr>
              <a:t> </a:t>
            </a:r>
            <a:r>
              <a:rPr lang="vi-VN" altLang="ja-JP" sz="1835" b="1" dirty="0" err="1">
                <a:solidFill>
                  <a:schemeClr val="tx1"/>
                </a:solidFill>
                <a:latin typeface="Times New Roman" panose="02020603050405020304" pitchFamily="18" charset="0"/>
                <a:cs typeface="Times New Roman" panose="02020603050405020304" pitchFamily="18" charset="0"/>
              </a:rPr>
              <a:t>tỉnh</a:t>
            </a:r>
            <a:r>
              <a:rPr lang="vi-VN" altLang="ja-JP" sz="1835" b="1" dirty="0">
                <a:solidFill>
                  <a:schemeClr val="tx1"/>
                </a:solidFill>
                <a:latin typeface="Times New Roman" panose="02020603050405020304" pitchFamily="18" charset="0"/>
                <a:cs typeface="Times New Roman" panose="02020603050405020304" pitchFamily="18" charset="0"/>
              </a:rPr>
              <a:t> </a:t>
            </a:r>
            <a:r>
              <a:rPr lang="vi-VN" altLang="ja-JP" sz="1835" b="1" dirty="0" err="1">
                <a:solidFill>
                  <a:schemeClr val="tx1"/>
                </a:solidFill>
                <a:latin typeface="Times New Roman" panose="02020603050405020304" pitchFamily="18" charset="0"/>
                <a:cs typeface="Times New Roman" panose="02020603050405020304" pitchFamily="18" charset="0"/>
              </a:rPr>
              <a:t>Kochi</a:t>
            </a:r>
            <a:r>
              <a:rPr lang="vi-VN" altLang="ja-JP" sz="1835" b="1" dirty="0">
                <a:solidFill>
                  <a:schemeClr val="tx1"/>
                </a:solidFill>
                <a:latin typeface="Times New Roman" panose="02020603050405020304" pitchFamily="18" charset="0"/>
                <a:cs typeface="Times New Roman" panose="02020603050405020304" pitchFamily="18" charset="0"/>
              </a:rPr>
              <a:t> </a:t>
            </a:r>
            <a:endParaRPr lang="en-US" altLang="ja-JP" sz="1835" b="1"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endParaRPr>
          </a:p>
          <a:p>
            <a:r>
              <a:rPr lang="en-US" altLang="ja-JP" sz="1295" dirty="0">
                <a:solidFill>
                  <a:schemeClr val="tx1"/>
                </a:solidFill>
                <a:latin typeface="Meiryo UI" panose="020B0604030504040204" pitchFamily="50" charset="-128"/>
                <a:ea typeface="Meiryo UI" panose="020B0604030504040204" pitchFamily="50" charset="-128"/>
              </a:rPr>
              <a:t>【</a:t>
            </a:r>
            <a:r>
              <a:rPr lang="vi-VN" altLang="ja-JP" sz="1295" dirty="0" err="1">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Mail</a:t>
            </a:r>
            <a:r>
              <a:rPr lang="en-US" altLang="ja-JP"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a:t>
            </a:r>
            <a:r>
              <a:rPr lang="ja-JP" altLang="en-US"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　　</a:t>
            </a:r>
            <a:r>
              <a:rPr lang="vi-VN" altLang="ja-JP"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 </a:t>
            </a:r>
            <a:r>
              <a:rPr lang="en-US" altLang="ja-JP"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consultation@kccfr.jp</a:t>
            </a:r>
            <a:r>
              <a:rPr lang="ja-JP" altLang="en-US"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　　</a:t>
            </a:r>
            <a:r>
              <a:rPr lang="en-US" altLang="ja-JP"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【FAX】</a:t>
            </a:r>
            <a:r>
              <a:rPr lang="ja-JP" altLang="en-US"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　</a:t>
            </a:r>
            <a:r>
              <a:rPr lang="en-US" altLang="ja-JP"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088</a:t>
            </a:r>
            <a:r>
              <a:rPr lang="ja-JP" altLang="en-US"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a:t>
            </a:r>
            <a:r>
              <a:rPr lang="en-US" altLang="ja-JP"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821</a:t>
            </a:r>
            <a:r>
              <a:rPr lang="ja-JP" altLang="en-US"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a:t>
            </a:r>
            <a:r>
              <a:rPr lang="en-US" altLang="ja-JP"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6441</a:t>
            </a:r>
          </a:p>
          <a:p>
            <a:pPr>
              <a:lnSpc>
                <a:spcPct val="150000"/>
              </a:lnSpc>
            </a:pPr>
            <a:r>
              <a:rPr lang="en-US" altLang="ja-JP" sz="1295" dirty="0">
                <a:solidFill>
                  <a:schemeClr val="tx1"/>
                </a:solidFill>
                <a:latin typeface="Meiryo UI" panose="020B0604030504040204" pitchFamily="50" charset="-128"/>
                <a:ea typeface="Meiryo UI" panose="020B0604030504040204" pitchFamily="50" charset="-128"/>
              </a:rPr>
              <a:t>【</a:t>
            </a:r>
            <a:r>
              <a:rPr lang="vi-VN" altLang="ja-JP" sz="1295" dirty="0" err="1">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Địa</a:t>
            </a:r>
            <a:r>
              <a:rPr lang="vi-VN" altLang="ja-JP"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 </a:t>
            </a:r>
            <a:r>
              <a:rPr lang="vi-VN" altLang="ja-JP" sz="1295" dirty="0" err="1">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chỉ</a:t>
            </a:r>
            <a:r>
              <a:rPr lang="en-US" altLang="ja-JP" sz="1295" dirty="0">
                <a:solidFill>
                  <a:schemeClr val="tx1"/>
                </a:solidFill>
                <a:latin typeface="Meiryo UI" panose="020B0604030504040204" pitchFamily="50" charset="-128"/>
                <a:ea typeface="Meiryo UI" panose="020B0604030504040204" pitchFamily="50" charset="-128"/>
              </a:rPr>
              <a:t>】</a:t>
            </a:r>
            <a:r>
              <a:rPr lang="vi-VN" altLang="ja-JP" sz="1295" dirty="0">
                <a:solidFill>
                  <a:schemeClr val="tx1"/>
                </a:solidFill>
                <a:latin typeface="Meiryo UI" panose="020B0604030504040204" pitchFamily="50" charset="-128"/>
                <a:ea typeface="Meiryo UI" panose="020B0604030504040204" pitchFamily="50" charset="-128"/>
              </a:rPr>
              <a:t> </a:t>
            </a:r>
            <a:r>
              <a:rPr lang="ja-JP" altLang="en-US"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a:t>
            </a:r>
            <a:r>
              <a:rPr lang="en-US" altLang="ja-JP"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780-0870</a:t>
            </a:r>
            <a:r>
              <a:rPr lang="ja-JP" altLang="en-US"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　</a:t>
            </a:r>
            <a:r>
              <a:rPr lang="vi-VN" altLang="ja-JP" sz="1295" dirty="0" err="1">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Kochi</a:t>
            </a:r>
            <a:r>
              <a:rPr lang="vi-VN" altLang="ja-JP"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 </a:t>
            </a:r>
            <a:r>
              <a:rPr lang="vi-VN" altLang="ja-JP" sz="1295" dirty="0" err="1">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Honmachi</a:t>
            </a:r>
            <a:r>
              <a:rPr lang="vi-VN" altLang="ja-JP"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 </a:t>
            </a:r>
            <a:r>
              <a:rPr lang="en-US" altLang="ja-JP"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4-1-37 </a:t>
            </a:r>
            <a:r>
              <a:rPr lang="vi-VN" altLang="ja-JP" sz="1295" dirty="0" err="1">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Tầng</a:t>
            </a:r>
            <a:r>
              <a:rPr lang="vi-VN" altLang="ja-JP"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 1</a:t>
            </a:r>
            <a:endParaRPr lang="en-US" altLang="ja-JP"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endParaRPr>
          </a:p>
          <a:p>
            <a:r>
              <a:rPr lang="en-US" altLang="ja-JP"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a:t>
            </a:r>
            <a:r>
              <a:rPr lang="vi-VN" altLang="ja-JP"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Liên </a:t>
            </a:r>
            <a:r>
              <a:rPr lang="vi-VN" altLang="ja-JP" sz="1295" dirty="0" err="1">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hệ</a:t>
            </a:r>
            <a:r>
              <a:rPr lang="en-US" altLang="ja-JP"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a:t>
            </a:r>
            <a:r>
              <a:rPr lang="vi-VN" altLang="ja-JP"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  </a:t>
            </a:r>
            <a:r>
              <a:rPr lang="en-US" altLang="ja-JP"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TEL</a:t>
            </a:r>
            <a:r>
              <a:rPr lang="ja-JP" altLang="en-US"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a:t>
            </a:r>
            <a:r>
              <a:rPr lang="en-US" altLang="ja-JP"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088</a:t>
            </a:r>
            <a:r>
              <a:rPr lang="ja-JP" altLang="en-US"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a:t>
            </a:r>
            <a:r>
              <a:rPr lang="en-US" altLang="ja-JP"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821</a:t>
            </a:r>
            <a:r>
              <a:rPr lang="ja-JP" altLang="en-US"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a:t>
            </a:r>
            <a:r>
              <a:rPr lang="en-US" altLang="ja-JP" sz="1295"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6440</a:t>
            </a:r>
          </a:p>
        </p:txBody>
      </p:sp>
      <p:sp>
        <p:nvSpPr>
          <p:cNvPr id="4" name="正方形/長方形 3">
            <a:extLst>
              <a:ext uri="{FF2B5EF4-FFF2-40B4-BE49-F238E27FC236}">
                <a16:creationId xmlns:a16="http://schemas.microsoft.com/office/drawing/2014/main" id="{D99FF301-527D-4CB6-AC7E-AEC6D7FBA2FA}"/>
              </a:ext>
            </a:extLst>
          </p:cNvPr>
          <p:cNvSpPr/>
          <p:nvPr/>
        </p:nvSpPr>
        <p:spPr>
          <a:xfrm>
            <a:off x="98576" y="9670446"/>
            <a:ext cx="3918006" cy="538224"/>
          </a:xfrm>
          <a:prstGeom prst="rect">
            <a:avLst/>
          </a:prstGeom>
        </p:spPr>
        <p:txBody>
          <a:bodyPr wrap="square">
            <a:spAutoFit/>
          </a:bodyPr>
          <a:lstStyle/>
          <a:p>
            <a:pPr algn="just">
              <a:lnSpc>
                <a:spcPct val="110000"/>
              </a:lnSpc>
            </a:pPr>
            <a:r>
              <a:rPr lang="ja-JP" altLang="en-US" sz="971" dirty="0">
                <a:latin typeface="BIZ UDPゴシック" panose="020B0400000000000000" pitchFamily="50" charset="-128"/>
                <a:ea typeface="BIZ UDPゴシック" panose="020B0400000000000000" pitchFamily="50" charset="-128"/>
              </a:rPr>
              <a:t>■</a:t>
            </a:r>
            <a:r>
              <a:rPr lang="vi-VN" altLang="ja-JP" sz="971" dirty="0">
                <a:latin typeface="Arial" panose="020B0604020202020204" pitchFamily="34" charset="0"/>
                <a:ea typeface="Meiryo UI"/>
                <a:cs typeface="Arial" panose="020B0604020202020204" pitchFamily="34" charset="0"/>
              </a:rPr>
              <a:t> </a:t>
            </a:r>
            <a:r>
              <a:rPr lang="vi-VN" altLang="ja-JP" sz="863" dirty="0" err="1">
                <a:latin typeface="Times New Roman" panose="02020603050405020304" pitchFamily="18" charset="0"/>
                <a:ea typeface="Meiryo UI"/>
                <a:cs typeface="Times New Roman" panose="02020603050405020304" pitchFamily="18" charset="0"/>
              </a:rPr>
              <a:t>Về</a:t>
            </a:r>
            <a:r>
              <a:rPr lang="vi-VN" altLang="ja-JP" sz="863" dirty="0">
                <a:latin typeface="Times New Roman" panose="02020603050405020304" pitchFamily="18" charset="0"/>
                <a:ea typeface="Meiryo UI"/>
                <a:cs typeface="Times New Roman" panose="02020603050405020304" pitchFamily="18" charset="0"/>
              </a:rPr>
              <a:t> nguyên </a:t>
            </a:r>
            <a:r>
              <a:rPr lang="vi-VN" altLang="ja-JP" sz="863" dirty="0" err="1">
                <a:latin typeface="Times New Roman" panose="02020603050405020304" pitchFamily="18" charset="0"/>
                <a:ea typeface="Meiryo UI"/>
                <a:cs typeface="Times New Roman" panose="02020603050405020304" pitchFamily="18" charset="0"/>
              </a:rPr>
              <a:t>tắc</a:t>
            </a:r>
            <a:r>
              <a:rPr lang="vi-VN" altLang="ja-JP" sz="863" dirty="0">
                <a:latin typeface="Times New Roman" panose="02020603050405020304" pitchFamily="18" charset="0"/>
                <a:ea typeface="Meiryo UI"/>
                <a:cs typeface="Times New Roman" panose="02020603050405020304" pitchFamily="18" charset="0"/>
              </a:rPr>
              <a:t>, đơn đến </a:t>
            </a:r>
            <a:r>
              <a:rPr lang="vi-VN" altLang="ja-JP" sz="863" dirty="0" err="1">
                <a:latin typeface="Times New Roman" panose="02020603050405020304" pitchFamily="18" charset="0"/>
                <a:ea typeface="Meiryo UI"/>
                <a:cs typeface="Times New Roman" panose="02020603050405020304" pitchFamily="18" charset="0"/>
              </a:rPr>
              <a:t>sớm</a:t>
            </a:r>
            <a:r>
              <a:rPr lang="vi-VN" altLang="ja-JP" sz="863" dirty="0">
                <a:latin typeface="Times New Roman" panose="02020603050405020304" pitchFamily="18" charset="0"/>
                <a:ea typeface="Meiryo UI"/>
                <a:cs typeface="Times New Roman" panose="02020603050405020304" pitchFamily="18" charset="0"/>
              </a:rPr>
              <a:t> </a:t>
            </a:r>
            <a:r>
              <a:rPr lang="vi-VN" altLang="ja-JP" sz="863" dirty="0" err="1">
                <a:latin typeface="Times New Roman" panose="02020603050405020304" pitchFamily="18" charset="0"/>
                <a:ea typeface="Meiryo UI"/>
                <a:cs typeface="Times New Roman" panose="02020603050405020304" pitchFamily="18" charset="0"/>
              </a:rPr>
              <a:t>sẽ</a:t>
            </a:r>
            <a:r>
              <a:rPr lang="vi-VN" altLang="ja-JP" sz="863" dirty="0">
                <a:latin typeface="Times New Roman" panose="02020603050405020304" pitchFamily="18" charset="0"/>
                <a:ea typeface="Meiryo UI"/>
                <a:cs typeface="Times New Roman" panose="02020603050405020304" pitchFamily="18" charset="0"/>
              </a:rPr>
              <a:t> </a:t>
            </a:r>
            <a:r>
              <a:rPr lang="vi-VN" altLang="ja-JP" sz="863" dirty="0" err="1">
                <a:latin typeface="Times New Roman" panose="02020603050405020304" pitchFamily="18" charset="0"/>
                <a:ea typeface="Meiryo UI"/>
                <a:cs typeface="Times New Roman" panose="02020603050405020304" pitchFamily="18" charset="0"/>
              </a:rPr>
              <a:t>được</a:t>
            </a:r>
            <a:r>
              <a:rPr lang="vi-VN" altLang="ja-JP" sz="863" dirty="0">
                <a:latin typeface="Times New Roman" panose="02020603050405020304" pitchFamily="18" charset="0"/>
                <a:ea typeface="Meiryo UI"/>
                <a:cs typeface="Times New Roman" panose="02020603050405020304" pitchFamily="18" charset="0"/>
              </a:rPr>
              <a:t> ưu tiên hơn. </a:t>
            </a:r>
            <a:r>
              <a:rPr lang="vi-VN" altLang="ja-JP" sz="863" dirty="0" err="1">
                <a:latin typeface="Times New Roman" panose="02020603050405020304" pitchFamily="18" charset="0"/>
                <a:ea typeface="Meiryo UI"/>
                <a:cs typeface="Times New Roman" panose="02020603050405020304" pitchFamily="18" charset="0"/>
              </a:rPr>
              <a:t>Chúng</a:t>
            </a:r>
            <a:r>
              <a:rPr lang="vi-VN" altLang="ja-JP" sz="863" dirty="0">
                <a:latin typeface="Times New Roman" panose="02020603050405020304" pitchFamily="18" charset="0"/>
                <a:ea typeface="Meiryo UI"/>
                <a:cs typeface="Times New Roman" panose="02020603050405020304" pitchFamily="18" charset="0"/>
              </a:rPr>
              <a:t> tôi </a:t>
            </a:r>
            <a:r>
              <a:rPr lang="vi-VN" altLang="ja-JP" sz="863" dirty="0" err="1">
                <a:latin typeface="Times New Roman" panose="02020603050405020304" pitchFamily="18" charset="0"/>
                <a:ea typeface="Meiryo UI"/>
                <a:cs typeface="Times New Roman" panose="02020603050405020304" pitchFamily="18" charset="0"/>
              </a:rPr>
              <a:t>sẽ</a:t>
            </a:r>
            <a:r>
              <a:rPr lang="vi-VN" altLang="ja-JP" sz="863" dirty="0">
                <a:latin typeface="Times New Roman" panose="02020603050405020304" pitchFamily="18" charset="0"/>
                <a:ea typeface="Meiryo UI"/>
                <a:cs typeface="Times New Roman" panose="02020603050405020304" pitchFamily="18" charset="0"/>
              </a:rPr>
              <a:t> </a:t>
            </a:r>
            <a:r>
              <a:rPr lang="vi-VN" altLang="ja-JP" sz="863" dirty="0" err="1">
                <a:latin typeface="Times New Roman" panose="02020603050405020304" pitchFamily="18" charset="0"/>
                <a:ea typeface="Meiryo UI"/>
                <a:cs typeface="Times New Roman" panose="02020603050405020304" pitchFamily="18" charset="0"/>
              </a:rPr>
              <a:t>xác</a:t>
            </a:r>
            <a:r>
              <a:rPr lang="vi-VN" altLang="ja-JP" sz="863" dirty="0">
                <a:latin typeface="Times New Roman" panose="02020603050405020304" pitchFamily="18" charset="0"/>
                <a:ea typeface="Meiryo UI"/>
                <a:cs typeface="Times New Roman" panose="02020603050405020304" pitchFamily="18" charset="0"/>
              </a:rPr>
              <a:t> </a:t>
            </a:r>
            <a:r>
              <a:rPr lang="vi-VN" altLang="ja-JP" sz="863" dirty="0" err="1">
                <a:latin typeface="Times New Roman" panose="02020603050405020304" pitchFamily="18" charset="0"/>
                <a:ea typeface="Meiryo UI"/>
                <a:cs typeface="Times New Roman" panose="02020603050405020304" pitchFamily="18" charset="0"/>
              </a:rPr>
              <a:t>nhận</a:t>
            </a:r>
            <a:r>
              <a:rPr lang="vi-VN" altLang="ja-JP" sz="863" dirty="0">
                <a:latin typeface="Times New Roman" panose="02020603050405020304" pitchFamily="18" charset="0"/>
                <a:ea typeface="Meiryo UI"/>
                <a:cs typeface="Times New Roman" panose="02020603050405020304" pitchFamily="18" charset="0"/>
              </a:rPr>
              <a:t> </a:t>
            </a:r>
            <a:r>
              <a:rPr lang="vi-VN" altLang="ja-JP" sz="863" dirty="0" err="1">
                <a:latin typeface="Times New Roman" panose="02020603050405020304" pitchFamily="18" charset="0"/>
                <a:ea typeface="Meiryo UI"/>
                <a:cs typeface="Times New Roman" panose="02020603050405020304" pitchFamily="18" charset="0"/>
              </a:rPr>
              <a:t>nội</a:t>
            </a:r>
            <a:r>
              <a:rPr lang="vi-VN" altLang="ja-JP" sz="863" dirty="0">
                <a:latin typeface="Times New Roman" panose="02020603050405020304" pitchFamily="18" charset="0"/>
                <a:ea typeface="Meiryo UI"/>
                <a:cs typeface="Times New Roman" panose="02020603050405020304" pitchFamily="18" charset="0"/>
              </a:rPr>
              <a:t> dung tư </a:t>
            </a:r>
            <a:r>
              <a:rPr lang="vi-VN" altLang="ja-JP" sz="863" dirty="0" err="1">
                <a:latin typeface="Times New Roman" panose="02020603050405020304" pitchFamily="18" charset="0"/>
                <a:ea typeface="Meiryo UI"/>
                <a:cs typeface="Times New Roman" panose="02020603050405020304" pitchFamily="18" charset="0"/>
              </a:rPr>
              <a:t>vấn</a:t>
            </a:r>
            <a:r>
              <a:rPr lang="vi-VN" altLang="ja-JP" sz="863" dirty="0">
                <a:latin typeface="Times New Roman" panose="02020603050405020304" pitchFamily="18" charset="0"/>
                <a:ea typeface="Meiryo UI"/>
                <a:cs typeface="Times New Roman" panose="02020603050405020304" pitchFamily="18" charset="0"/>
              </a:rPr>
              <a:t>, sau </a:t>
            </a:r>
            <a:r>
              <a:rPr lang="vi-VN" altLang="ja-JP" sz="863" dirty="0" err="1">
                <a:latin typeface="Times New Roman" panose="02020603050405020304" pitchFamily="18" charset="0"/>
                <a:ea typeface="Meiryo UI"/>
                <a:cs typeface="Times New Roman" panose="02020603050405020304" pitchFamily="18" charset="0"/>
              </a:rPr>
              <a:t>đó</a:t>
            </a:r>
            <a:r>
              <a:rPr lang="vi-VN" altLang="ja-JP" sz="863" dirty="0">
                <a:latin typeface="Times New Roman" panose="02020603050405020304" pitchFamily="18" charset="0"/>
                <a:ea typeface="Meiryo UI"/>
                <a:cs typeface="Times New Roman" panose="02020603050405020304" pitchFamily="18" charset="0"/>
              </a:rPr>
              <a:t> xin </a:t>
            </a:r>
            <a:r>
              <a:rPr lang="vi-VN" altLang="ja-JP" sz="863" dirty="0" err="1">
                <a:latin typeface="Times New Roman" panose="02020603050405020304" pitchFamily="18" charset="0"/>
                <a:ea typeface="Meiryo UI"/>
                <a:cs typeface="Times New Roman" panose="02020603050405020304" pitchFamily="18" charset="0"/>
              </a:rPr>
              <a:t>được</a:t>
            </a:r>
            <a:r>
              <a:rPr lang="vi-VN" altLang="ja-JP" sz="863" dirty="0">
                <a:latin typeface="Times New Roman" panose="02020603050405020304" pitchFamily="18" charset="0"/>
                <a:ea typeface="Meiryo UI"/>
                <a:cs typeface="Times New Roman" panose="02020603050405020304" pitchFamily="18" charset="0"/>
              </a:rPr>
              <a:t> liên </a:t>
            </a:r>
            <a:r>
              <a:rPr lang="vi-VN" altLang="ja-JP" sz="863" dirty="0" err="1">
                <a:latin typeface="Times New Roman" panose="02020603050405020304" pitchFamily="18" charset="0"/>
                <a:ea typeface="Meiryo UI"/>
                <a:cs typeface="Times New Roman" panose="02020603050405020304" pitchFamily="18" charset="0"/>
              </a:rPr>
              <a:t>lạc</a:t>
            </a:r>
            <a:r>
              <a:rPr lang="vi-VN" altLang="ja-JP" sz="863" dirty="0">
                <a:latin typeface="Times New Roman" panose="02020603050405020304" pitchFamily="18" charset="0"/>
                <a:ea typeface="Meiryo UI"/>
                <a:cs typeface="Times New Roman" panose="02020603050405020304" pitchFamily="18" charset="0"/>
              </a:rPr>
              <a:t> </a:t>
            </a:r>
            <a:r>
              <a:rPr lang="vi-VN" altLang="ja-JP" sz="863" dirty="0" err="1">
                <a:latin typeface="Times New Roman" panose="02020603050405020304" pitchFamily="18" charset="0"/>
                <a:ea typeface="Meiryo UI"/>
                <a:cs typeface="Times New Roman" panose="02020603050405020304" pitchFamily="18" charset="0"/>
              </a:rPr>
              <a:t>với</a:t>
            </a:r>
            <a:r>
              <a:rPr lang="vi-VN" altLang="ja-JP" sz="863" dirty="0">
                <a:latin typeface="Times New Roman" panose="02020603050405020304" pitchFamily="18" charset="0"/>
                <a:ea typeface="Meiryo UI"/>
                <a:cs typeface="Times New Roman" panose="02020603050405020304" pitchFamily="18" charset="0"/>
              </a:rPr>
              <a:t> </a:t>
            </a:r>
            <a:r>
              <a:rPr lang="vi-VN" altLang="ja-JP" sz="863" dirty="0" err="1">
                <a:latin typeface="Times New Roman" panose="02020603050405020304" pitchFamily="18" charset="0"/>
                <a:ea typeface="Meiryo UI"/>
                <a:cs typeface="Times New Roman" panose="02020603050405020304" pitchFamily="18" charset="0"/>
              </a:rPr>
              <a:t>những</a:t>
            </a:r>
            <a:r>
              <a:rPr lang="vi-VN" altLang="ja-JP" sz="863" dirty="0">
                <a:latin typeface="Times New Roman" panose="02020603050405020304" pitchFamily="18" charset="0"/>
                <a:ea typeface="Meiryo UI"/>
                <a:cs typeface="Times New Roman" panose="02020603050405020304" pitchFamily="18" charset="0"/>
              </a:rPr>
              <a:t> </a:t>
            </a:r>
            <a:r>
              <a:rPr lang="vi-VN" altLang="ja-JP" sz="863" dirty="0" err="1">
                <a:latin typeface="Times New Roman" panose="02020603050405020304" pitchFamily="18" charset="0"/>
                <a:ea typeface="Meiryo UI"/>
                <a:cs typeface="Times New Roman" panose="02020603050405020304" pitchFamily="18" charset="0"/>
              </a:rPr>
              <a:t>người</a:t>
            </a:r>
            <a:r>
              <a:rPr lang="vi-VN" altLang="ja-JP" sz="863" dirty="0">
                <a:latin typeface="Times New Roman" panose="02020603050405020304" pitchFamily="18" charset="0"/>
                <a:ea typeface="Meiryo UI"/>
                <a:cs typeface="Times New Roman" panose="02020603050405020304" pitchFamily="18" charset="0"/>
              </a:rPr>
              <a:t> </a:t>
            </a:r>
            <a:r>
              <a:rPr lang="vi-VN" altLang="ja-JP" sz="863" dirty="0" err="1">
                <a:latin typeface="Times New Roman" panose="02020603050405020304" pitchFamily="18" charset="0"/>
                <a:ea typeface="Meiryo UI"/>
                <a:cs typeface="Times New Roman" panose="02020603050405020304" pitchFamily="18" charset="0"/>
              </a:rPr>
              <a:t>đã</a:t>
            </a:r>
            <a:r>
              <a:rPr lang="vi-VN" altLang="ja-JP" sz="863" dirty="0">
                <a:latin typeface="Times New Roman" panose="02020603050405020304" pitchFamily="18" charset="0"/>
                <a:ea typeface="Meiryo UI"/>
                <a:cs typeface="Times New Roman" panose="02020603050405020304" pitchFamily="18" charset="0"/>
              </a:rPr>
              <a:t> đăng </a:t>
            </a:r>
            <a:r>
              <a:rPr lang="vi-VN" altLang="ja-JP" sz="863" dirty="0" err="1">
                <a:latin typeface="Times New Roman" panose="02020603050405020304" pitchFamily="18" charset="0"/>
                <a:ea typeface="Meiryo UI"/>
                <a:cs typeface="Times New Roman" panose="02020603050405020304" pitchFamily="18" charset="0"/>
              </a:rPr>
              <a:t>ký</a:t>
            </a:r>
            <a:r>
              <a:rPr lang="vi-VN" altLang="ja-JP" sz="863" dirty="0">
                <a:latin typeface="Times New Roman" panose="02020603050405020304" pitchFamily="18" charset="0"/>
                <a:ea typeface="Meiryo UI"/>
                <a:cs typeface="Times New Roman" panose="02020603050405020304" pitchFamily="18" charset="0"/>
              </a:rPr>
              <a:t> </a:t>
            </a:r>
            <a:r>
              <a:rPr lang="vi-VN" altLang="ja-JP" sz="863" dirty="0" err="1">
                <a:latin typeface="Times New Roman" panose="02020603050405020304" pitchFamily="18" charset="0"/>
                <a:ea typeface="Meiryo UI"/>
                <a:cs typeface="Times New Roman" panose="02020603050405020304" pitchFamily="18" charset="0"/>
              </a:rPr>
              <a:t>về</a:t>
            </a:r>
            <a:r>
              <a:rPr lang="vi-VN" altLang="ja-JP" sz="863" dirty="0">
                <a:latin typeface="Times New Roman" panose="02020603050405020304" pitchFamily="18" charset="0"/>
                <a:ea typeface="Meiryo UI"/>
                <a:cs typeface="Times New Roman" panose="02020603050405020304" pitchFamily="18" charset="0"/>
              </a:rPr>
              <a:t> khung </a:t>
            </a:r>
            <a:r>
              <a:rPr lang="vi-VN" altLang="ja-JP" sz="863" dirty="0" err="1">
                <a:latin typeface="Times New Roman" panose="02020603050405020304" pitchFamily="18" charset="0"/>
                <a:ea typeface="Meiryo UI"/>
                <a:cs typeface="Times New Roman" panose="02020603050405020304" pitchFamily="18" charset="0"/>
              </a:rPr>
              <a:t>thời</a:t>
            </a:r>
            <a:r>
              <a:rPr lang="vi-VN" altLang="ja-JP" sz="863" dirty="0">
                <a:latin typeface="Times New Roman" panose="02020603050405020304" pitchFamily="18" charset="0"/>
                <a:ea typeface="Meiryo UI"/>
                <a:cs typeface="Times New Roman" panose="02020603050405020304" pitchFamily="18" charset="0"/>
              </a:rPr>
              <a:t> gian </a:t>
            </a:r>
            <a:r>
              <a:rPr lang="vi-VN" altLang="ja-JP" sz="863" dirty="0" err="1">
                <a:latin typeface="Times New Roman" panose="02020603050405020304" pitchFamily="18" charset="0"/>
                <a:ea typeface="Meiryo UI"/>
                <a:cs typeface="Times New Roman" panose="02020603050405020304" pitchFamily="18" charset="0"/>
              </a:rPr>
              <a:t>v.v</a:t>
            </a:r>
            <a:r>
              <a:rPr lang="vi-VN" altLang="ja-JP" sz="863" dirty="0">
                <a:latin typeface="Times New Roman" panose="02020603050405020304" pitchFamily="18" charset="0"/>
                <a:ea typeface="Meiryo UI"/>
                <a:cs typeface="Times New Roman" panose="02020603050405020304" pitchFamily="18" charset="0"/>
              </a:rPr>
              <a:t>.</a:t>
            </a:r>
            <a:endParaRPr lang="en-US" altLang="ja-JP" sz="863" dirty="0">
              <a:latin typeface="Times New Roman" panose="02020603050405020304" pitchFamily="18" charset="0"/>
              <a:ea typeface="BIZ UDPゴシック" panose="020B0400000000000000" pitchFamily="50" charset="-128"/>
              <a:cs typeface="Times New Roman" panose="02020603050405020304" pitchFamily="18" charset="0"/>
            </a:endParaRPr>
          </a:p>
        </p:txBody>
      </p:sp>
      <p:sp>
        <p:nvSpPr>
          <p:cNvPr id="6" name="テキスト ボックス 5">
            <a:extLst>
              <a:ext uri="{FF2B5EF4-FFF2-40B4-BE49-F238E27FC236}">
                <a16:creationId xmlns:a16="http://schemas.microsoft.com/office/drawing/2014/main" id="{4775532D-0900-4E87-8089-0AEC57F7F294}"/>
              </a:ext>
            </a:extLst>
          </p:cNvPr>
          <p:cNvSpPr txBox="1"/>
          <p:nvPr/>
        </p:nvSpPr>
        <p:spPr>
          <a:xfrm>
            <a:off x="4211173" y="9681933"/>
            <a:ext cx="1496182" cy="640112"/>
          </a:xfrm>
          <a:prstGeom prst="rect">
            <a:avLst/>
          </a:prstGeom>
          <a:noFill/>
          <a:ln>
            <a:solidFill>
              <a:schemeClr val="bg1">
                <a:lumMod val="50000"/>
              </a:schemeClr>
            </a:solidFill>
            <a:prstDash val="solid"/>
          </a:ln>
        </p:spPr>
        <p:txBody>
          <a:bodyPr wrap="square" rtlCol="0">
            <a:spAutoFit/>
          </a:bodyPr>
          <a:lstStyle/>
          <a:p>
            <a:pPr algn="just"/>
            <a:r>
              <a:rPr lang="ja-JP" altLang="en-US" sz="971" dirty="0">
                <a:latin typeface="Meiryo UI" panose="020B0604030504040204" pitchFamily="50" charset="-128"/>
                <a:ea typeface="Meiryo UI" panose="020B0604030504040204" pitchFamily="50" charset="-128"/>
              </a:rPr>
              <a:t>〇</a:t>
            </a:r>
            <a:r>
              <a:rPr lang="vi-VN" altLang="ja-JP" sz="863" dirty="0" err="1">
                <a:latin typeface="Times New Roman" panose="02020603050405020304" pitchFamily="18" charset="0"/>
                <a:ea typeface="Meiryo UI" panose="020B0604030504040204" pitchFamily="50" charset="-128"/>
                <a:cs typeface="Times New Roman" panose="02020603050405020304" pitchFamily="18" charset="0"/>
              </a:rPr>
              <a:t>Nhằm</a:t>
            </a:r>
            <a:r>
              <a:rPr lang="vi-VN" altLang="ja-JP" sz="863" dirty="0">
                <a:latin typeface="Times New Roman" panose="02020603050405020304" pitchFamily="18" charset="0"/>
                <a:ea typeface="Meiryo UI" panose="020B0604030504040204" pitchFamily="50" charset="-128"/>
                <a:cs typeface="Times New Roman" panose="02020603050405020304" pitchFamily="18" charset="0"/>
              </a:rPr>
              <a:t> </a:t>
            </a:r>
            <a:r>
              <a:rPr lang="vi-VN" altLang="ja-JP" sz="863" dirty="0" err="1">
                <a:latin typeface="Times New Roman" panose="02020603050405020304" pitchFamily="18" charset="0"/>
                <a:ea typeface="Meiryo UI" panose="020B0604030504040204" pitchFamily="50" charset="-128"/>
                <a:cs typeface="Times New Roman" panose="02020603050405020304" pitchFamily="18" charset="0"/>
              </a:rPr>
              <a:t>phòng</a:t>
            </a:r>
            <a:r>
              <a:rPr lang="vi-VN" altLang="ja-JP" sz="863" dirty="0">
                <a:latin typeface="Times New Roman" panose="02020603050405020304" pitchFamily="18" charset="0"/>
                <a:ea typeface="Meiryo UI" panose="020B0604030504040204" pitchFamily="50" charset="-128"/>
                <a:cs typeface="Times New Roman" panose="02020603050405020304" pitchFamily="18" charset="0"/>
              </a:rPr>
              <a:t> </a:t>
            </a:r>
            <a:r>
              <a:rPr lang="vi-VN" altLang="ja-JP" sz="863" dirty="0" err="1">
                <a:latin typeface="Times New Roman" panose="02020603050405020304" pitchFamily="18" charset="0"/>
                <a:ea typeface="Meiryo UI" panose="020B0604030504040204" pitchFamily="50" charset="-128"/>
                <a:cs typeface="Times New Roman" panose="02020603050405020304" pitchFamily="18" charset="0"/>
              </a:rPr>
              <a:t>chống</a:t>
            </a:r>
            <a:r>
              <a:rPr lang="vi-VN" altLang="ja-JP" sz="863" dirty="0">
                <a:latin typeface="Times New Roman" panose="02020603050405020304" pitchFamily="18" charset="0"/>
                <a:ea typeface="Meiryo UI" panose="020B0604030504040204" pitchFamily="50" charset="-128"/>
                <a:cs typeface="Times New Roman" panose="02020603050405020304" pitchFamily="18" charset="0"/>
              </a:rPr>
              <a:t> </a:t>
            </a:r>
            <a:r>
              <a:rPr lang="vi-VN" altLang="ja-JP" sz="863" dirty="0" err="1">
                <a:latin typeface="Times New Roman" panose="02020603050405020304" pitchFamily="18" charset="0"/>
                <a:ea typeface="Meiryo UI" panose="020B0604030504040204" pitchFamily="50" charset="-128"/>
                <a:cs typeface="Times New Roman" panose="02020603050405020304" pitchFamily="18" charset="0"/>
              </a:rPr>
              <a:t>dịch</a:t>
            </a:r>
            <a:r>
              <a:rPr lang="vi-VN" altLang="ja-JP" sz="863" dirty="0">
                <a:latin typeface="Times New Roman" panose="02020603050405020304" pitchFamily="18" charset="0"/>
                <a:ea typeface="Meiryo UI" panose="020B0604030504040204" pitchFamily="50" charset="-128"/>
                <a:cs typeface="Times New Roman" panose="02020603050405020304" pitchFamily="18" charset="0"/>
              </a:rPr>
              <a:t> </a:t>
            </a:r>
            <a:r>
              <a:rPr lang="vi-VN" altLang="ja-JP" sz="863" dirty="0" err="1">
                <a:latin typeface="Times New Roman" panose="02020603050405020304" pitchFamily="18" charset="0"/>
                <a:ea typeface="Meiryo UI" panose="020B0604030504040204" pitchFamily="50" charset="-128"/>
                <a:cs typeface="Times New Roman" panose="02020603050405020304" pitchFamily="18" charset="0"/>
              </a:rPr>
              <a:t>bệnh</a:t>
            </a:r>
            <a:r>
              <a:rPr lang="vi-VN" altLang="ja-JP" sz="863" dirty="0">
                <a:latin typeface="Times New Roman" panose="02020603050405020304" pitchFamily="18" charset="0"/>
                <a:ea typeface="Meiryo UI" panose="020B0604030504040204" pitchFamily="50" charset="-128"/>
                <a:cs typeface="Times New Roman" panose="02020603050405020304" pitchFamily="18" charset="0"/>
              </a:rPr>
              <a:t> covid-19, vui </a:t>
            </a:r>
            <a:r>
              <a:rPr lang="vi-VN" altLang="ja-JP" sz="863" dirty="0" err="1">
                <a:latin typeface="Times New Roman" panose="02020603050405020304" pitchFamily="18" charset="0"/>
                <a:ea typeface="Meiryo UI" panose="020B0604030504040204" pitchFamily="50" charset="-128"/>
                <a:cs typeface="Times New Roman" panose="02020603050405020304" pitchFamily="18" charset="0"/>
              </a:rPr>
              <a:t>lòng</a:t>
            </a:r>
            <a:r>
              <a:rPr lang="vi-VN" altLang="ja-JP" sz="863" dirty="0">
                <a:latin typeface="Times New Roman" panose="02020603050405020304" pitchFamily="18" charset="0"/>
                <a:ea typeface="Meiryo UI" panose="020B0604030504040204" pitchFamily="50" charset="-128"/>
                <a:cs typeface="Times New Roman" panose="02020603050405020304" pitchFamily="18" charset="0"/>
              </a:rPr>
              <a:t> đeo </a:t>
            </a:r>
            <a:r>
              <a:rPr lang="vi-VN" altLang="ja-JP" sz="863" dirty="0" err="1">
                <a:latin typeface="Times New Roman" panose="02020603050405020304" pitchFamily="18" charset="0"/>
                <a:ea typeface="Meiryo UI" panose="020B0604030504040204" pitchFamily="50" charset="-128"/>
                <a:cs typeface="Times New Roman" panose="02020603050405020304" pitchFamily="18" charset="0"/>
              </a:rPr>
              <a:t>khẩu</a:t>
            </a:r>
            <a:r>
              <a:rPr lang="vi-VN" altLang="ja-JP" sz="863" dirty="0">
                <a:latin typeface="Times New Roman" panose="02020603050405020304" pitchFamily="18" charset="0"/>
                <a:ea typeface="Meiryo UI" panose="020B0604030504040204" pitchFamily="50" charset="-128"/>
                <a:cs typeface="Times New Roman" panose="02020603050405020304" pitchFamily="18" charset="0"/>
              </a:rPr>
              <a:t> trang, </a:t>
            </a:r>
            <a:r>
              <a:rPr lang="vi-VN" altLang="ja-JP" sz="863" dirty="0" err="1">
                <a:latin typeface="Times New Roman" panose="02020603050405020304" pitchFamily="18" charset="0"/>
                <a:ea typeface="Meiryo UI" panose="020B0604030504040204" pitchFamily="50" charset="-128"/>
                <a:cs typeface="Times New Roman" panose="02020603050405020304" pitchFamily="18" charset="0"/>
              </a:rPr>
              <a:t>sát</a:t>
            </a:r>
            <a:r>
              <a:rPr lang="vi-VN" altLang="ja-JP" sz="863" dirty="0">
                <a:latin typeface="Times New Roman" panose="02020603050405020304" pitchFamily="18" charset="0"/>
                <a:ea typeface="Meiryo UI" panose="020B0604030504040204" pitchFamily="50" charset="-128"/>
                <a:cs typeface="Times New Roman" panose="02020603050405020304" pitchFamily="18" charset="0"/>
              </a:rPr>
              <a:t> </a:t>
            </a:r>
            <a:r>
              <a:rPr lang="vi-VN" altLang="ja-JP" sz="863" dirty="0" err="1">
                <a:latin typeface="Times New Roman" panose="02020603050405020304" pitchFamily="18" charset="0"/>
                <a:ea typeface="Meiryo UI" panose="020B0604030504040204" pitchFamily="50" charset="-128"/>
                <a:cs typeface="Times New Roman" panose="02020603050405020304" pitchFamily="18" charset="0"/>
              </a:rPr>
              <a:t>khuẩn</a:t>
            </a:r>
            <a:r>
              <a:rPr lang="vi-VN" altLang="ja-JP" sz="863" dirty="0">
                <a:latin typeface="Times New Roman" panose="02020603050405020304" pitchFamily="18" charset="0"/>
                <a:ea typeface="Meiryo UI" panose="020B0604030504040204" pitchFamily="50" charset="-128"/>
                <a:cs typeface="Times New Roman" panose="02020603050405020304" pitchFamily="18" charset="0"/>
              </a:rPr>
              <a:t> tay, đo </a:t>
            </a:r>
            <a:r>
              <a:rPr lang="vi-VN" altLang="ja-JP" sz="863" dirty="0" err="1">
                <a:latin typeface="Times New Roman" panose="02020603050405020304" pitchFamily="18" charset="0"/>
                <a:ea typeface="Meiryo UI" panose="020B0604030504040204" pitchFamily="50" charset="-128"/>
                <a:cs typeface="Times New Roman" panose="02020603050405020304" pitchFamily="18" charset="0"/>
              </a:rPr>
              <a:t>nhiệt</a:t>
            </a:r>
            <a:r>
              <a:rPr lang="vi-VN" altLang="ja-JP" sz="863" dirty="0">
                <a:latin typeface="Times New Roman" panose="02020603050405020304" pitchFamily="18" charset="0"/>
                <a:ea typeface="Meiryo UI" panose="020B0604030504040204" pitchFamily="50" charset="-128"/>
                <a:cs typeface="Times New Roman" panose="02020603050405020304" pitchFamily="18" charset="0"/>
              </a:rPr>
              <a:t> </a:t>
            </a:r>
            <a:r>
              <a:rPr lang="vi-VN" altLang="ja-JP" sz="863" dirty="0" err="1">
                <a:latin typeface="Times New Roman" panose="02020603050405020304" pitchFamily="18" charset="0"/>
                <a:ea typeface="Meiryo UI" panose="020B0604030504040204" pitchFamily="50" charset="-128"/>
                <a:cs typeface="Times New Roman" panose="02020603050405020304" pitchFamily="18" charset="0"/>
              </a:rPr>
              <a:t>độ</a:t>
            </a:r>
            <a:r>
              <a:rPr lang="vi-VN" altLang="ja-JP" sz="863" dirty="0">
                <a:latin typeface="Times New Roman" panose="02020603050405020304" pitchFamily="18" charset="0"/>
                <a:ea typeface="Meiryo UI" panose="020B0604030504040204" pitchFamily="50" charset="-128"/>
                <a:cs typeface="Times New Roman" panose="02020603050405020304" pitchFamily="18" charset="0"/>
              </a:rPr>
              <a:t> cơ </a:t>
            </a:r>
            <a:r>
              <a:rPr lang="vi-VN" altLang="ja-JP" sz="863" dirty="0" err="1">
                <a:latin typeface="Times New Roman" panose="02020603050405020304" pitchFamily="18" charset="0"/>
                <a:ea typeface="Meiryo UI" panose="020B0604030504040204" pitchFamily="50" charset="-128"/>
                <a:cs typeface="Times New Roman" panose="02020603050405020304" pitchFamily="18" charset="0"/>
              </a:rPr>
              <a:t>thể</a:t>
            </a:r>
            <a:r>
              <a:rPr lang="vi-VN" altLang="ja-JP" sz="863" dirty="0">
                <a:latin typeface="Times New Roman" panose="02020603050405020304" pitchFamily="18" charset="0"/>
                <a:ea typeface="Meiryo UI" panose="020B0604030504040204" pitchFamily="50" charset="-128"/>
                <a:cs typeface="Times New Roman" panose="02020603050405020304" pitchFamily="18" charset="0"/>
              </a:rPr>
              <a:t> </a:t>
            </a:r>
            <a:endParaRPr lang="en-US" altLang="ja-JP" sz="863" dirty="0">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8" name="テキスト ボックス 7">
            <a:extLst>
              <a:ext uri="{FF2B5EF4-FFF2-40B4-BE49-F238E27FC236}">
                <a16:creationId xmlns:a16="http://schemas.microsoft.com/office/drawing/2014/main" id="{C664F69F-98B1-4647-ABEA-609CBB4482F9}"/>
              </a:ext>
            </a:extLst>
          </p:cNvPr>
          <p:cNvSpPr txBox="1"/>
          <p:nvPr/>
        </p:nvSpPr>
        <p:spPr>
          <a:xfrm>
            <a:off x="98576" y="10173543"/>
            <a:ext cx="3910049" cy="407804"/>
          </a:xfrm>
          <a:prstGeom prst="rect">
            <a:avLst/>
          </a:prstGeom>
          <a:noFill/>
        </p:spPr>
        <p:txBody>
          <a:bodyPr wrap="square" rtlCol="0">
            <a:spAutoFit/>
          </a:bodyPr>
          <a:lstStyle/>
          <a:p>
            <a:r>
              <a:rPr lang="ja-JP" altLang="en-US" sz="971" dirty="0">
                <a:latin typeface="BIZ UDPゴシック" panose="020B0400000000000000" pitchFamily="50" charset="-128"/>
                <a:ea typeface="BIZ UDPゴシック" panose="020B0400000000000000" pitchFamily="50" charset="-128"/>
              </a:rPr>
              <a:t>■</a:t>
            </a:r>
            <a:r>
              <a:rPr lang="vi-VN" altLang="ja-JP" sz="1079" dirty="0">
                <a:latin typeface="Times New Roman" panose="02020603050405020304" pitchFamily="18" charset="0"/>
                <a:ea typeface="Meiryo UI" panose="020B0604030504040204" pitchFamily="50" charset="-128"/>
                <a:cs typeface="Times New Roman" panose="02020603050405020304" pitchFamily="18" charset="0"/>
              </a:rPr>
              <a:t> </a:t>
            </a:r>
            <a:r>
              <a:rPr lang="vi-VN" altLang="ja-JP" sz="863" dirty="0">
                <a:latin typeface="Times New Roman" panose="02020603050405020304" pitchFamily="18" charset="0"/>
                <a:ea typeface="Meiryo UI" panose="020B0604030504040204" pitchFamily="50" charset="-128"/>
                <a:cs typeface="Times New Roman" panose="02020603050405020304" pitchFamily="18" charset="0"/>
              </a:rPr>
              <a:t>Trung tâm không </a:t>
            </a:r>
            <a:r>
              <a:rPr lang="vi-VN" altLang="ja-JP" sz="863" dirty="0" err="1">
                <a:latin typeface="Times New Roman" panose="02020603050405020304" pitchFamily="18" charset="0"/>
                <a:ea typeface="Meiryo UI" panose="020B0604030504040204" pitchFamily="50" charset="-128"/>
                <a:cs typeface="Times New Roman" panose="02020603050405020304" pitchFamily="18" charset="0"/>
              </a:rPr>
              <a:t>có</a:t>
            </a:r>
            <a:r>
              <a:rPr lang="vi-VN" altLang="ja-JP" sz="863" dirty="0">
                <a:latin typeface="Times New Roman" panose="02020603050405020304" pitchFamily="18" charset="0"/>
                <a:ea typeface="Meiryo UI" panose="020B0604030504040204" pitchFamily="50" charset="-128"/>
                <a:cs typeface="Times New Roman" panose="02020603050405020304" pitchFamily="18" charset="0"/>
              </a:rPr>
              <a:t> </a:t>
            </a:r>
            <a:r>
              <a:rPr lang="vi-VN" altLang="ja-JP" sz="863" dirty="0" err="1">
                <a:latin typeface="Times New Roman" panose="02020603050405020304" pitchFamily="18" charset="0"/>
                <a:ea typeface="Meiryo UI" panose="020B0604030504040204" pitchFamily="50" charset="-128"/>
                <a:cs typeface="Times New Roman" panose="02020603050405020304" pitchFamily="18" charset="0"/>
              </a:rPr>
              <a:t>bãi</a:t>
            </a:r>
            <a:r>
              <a:rPr lang="vi-VN" altLang="ja-JP" sz="863" dirty="0">
                <a:latin typeface="Times New Roman" panose="02020603050405020304" pitchFamily="18" charset="0"/>
                <a:ea typeface="Meiryo UI" panose="020B0604030504040204" pitchFamily="50" charset="-128"/>
                <a:cs typeface="Times New Roman" panose="02020603050405020304" pitchFamily="18" charset="0"/>
              </a:rPr>
              <a:t> </a:t>
            </a:r>
            <a:r>
              <a:rPr lang="vi-VN" altLang="ja-JP" sz="863" dirty="0" err="1">
                <a:latin typeface="Times New Roman" panose="02020603050405020304" pitchFamily="18" charset="0"/>
                <a:ea typeface="Meiryo UI" panose="020B0604030504040204" pitchFamily="50" charset="-128"/>
                <a:cs typeface="Times New Roman" panose="02020603050405020304" pitchFamily="18" charset="0"/>
              </a:rPr>
              <a:t>đỗ</a:t>
            </a:r>
            <a:r>
              <a:rPr lang="vi-VN" altLang="ja-JP" sz="863" dirty="0">
                <a:latin typeface="Times New Roman" panose="02020603050405020304" pitchFamily="18" charset="0"/>
                <a:ea typeface="Meiryo UI" panose="020B0604030504040204" pitchFamily="50" charset="-128"/>
                <a:cs typeface="Times New Roman" panose="02020603050405020304" pitchFamily="18" charset="0"/>
              </a:rPr>
              <a:t> xe. </a:t>
            </a:r>
            <a:r>
              <a:rPr lang="vi-VN" altLang="ja-JP" sz="863" dirty="0" err="1">
                <a:latin typeface="Times New Roman" panose="02020603050405020304" pitchFamily="18" charset="0"/>
                <a:ea typeface="Meiryo UI" panose="020B0604030504040204" pitchFamily="50" charset="-128"/>
                <a:cs typeface="Times New Roman" panose="02020603050405020304" pitchFamily="18" charset="0"/>
              </a:rPr>
              <a:t>Vì</a:t>
            </a:r>
            <a:r>
              <a:rPr lang="vi-VN" altLang="ja-JP" sz="863" dirty="0">
                <a:latin typeface="Times New Roman" panose="02020603050405020304" pitchFamily="18" charset="0"/>
                <a:ea typeface="Meiryo UI" panose="020B0604030504040204" pitchFamily="50" charset="-128"/>
                <a:cs typeface="Times New Roman" panose="02020603050405020304" pitchFamily="18" charset="0"/>
              </a:rPr>
              <a:t> </a:t>
            </a:r>
            <a:r>
              <a:rPr lang="vi-VN" altLang="ja-JP" sz="863" dirty="0" err="1">
                <a:latin typeface="Times New Roman" panose="02020603050405020304" pitchFamily="18" charset="0"/>
                <a:ea typeface="Meiryo UI" panose="020B0604030504040204" pitchFamily="50" charset="-128"/>
                <a:cs typeface="Times New Roman" panose="02020603050405020304" pitchFamily="18" charset="0"/>
              </a:rPr>
              <a:t>vậy</a:t>
            </a:r>
            <a:r>
              <a:rPr lang="vi-VN" altLang="ja-JP" sz="863" dirty="0">
                <a:latin typeface="Times New Roman" panose="02020603050405020304" pitchFamily="18" charset="0"/>
                <a:ea typeface="Meiryo UI" panose="020B0604030504040204" pitchFamily="50" charset="-128"/>
                <a:cs typeface="Times New Roman" panose="02020603050405020304" pitchFamily="18" charset="0"/>
              </a:rPr>
              <a:t>, vui </a:t>
            </a:r>
            <a:r>
              <a:rPr lang="vi-VN" altLang="ja-JP" sz="863" dirty="0" err="1">
                <a:latin typeface="Times New Roman" panose="02020603050405020304" pitchFamily="18" charset="0"/>
                <a:ea typeface="Meiryo UI" panose="020B0604030504040204" pitchFamily="50" charset="-128"/>
                <a:cs typeface="Times New Roman" panose="02020603050405020304" pitchFamily="18" charset="0"/>
              </a:rPr>
              <a:t>lòng</a:t>
            </a:r>
            <a:r>
              <a:rPr lang="vi-VN" altLang="ja-JP" sz="863" dirty="0">
                <a:latin typeface="Times New Roman" panose="02020603050405020304" pitchFamily="18" charset="0"/>
                <a:ea typeface="Meiryo UI" panose="020B0604030504040204" pitchFamily="50" charset="-128"/>
                <a:cs typeface="Times New Roman" panose="02020603050405020304" pitchFamily="18" charset="0"/>
              </a:rPr>
              <a:t> </a:t>
            </a:r>
            <a:r>
              <a:rPr lang="vi-VN" altLang="ja-JP" sz="863" dirty="0" err="1">
                <a:latin typeface="Times New Roman" panose="02020603050405020304" pitchFamily="18" charset="0"/>
                <a:ea typeface="Meiryo UI" panose="020B0604030504040204" pitchFamily="50" charset="-128"/>
                <a:cs typeface="Times New Roman" panose="02020603050405020304" pitchFamily="18" charset="0"/>
              </a:rPr>
              <a:t>sử</a:t>
            </a:r>
            <a:r>
              <a:rPr lang="vi-VN" altLang="ja-JP" sz="863" dirty="0">
                <a:latin typeface="Times New Roman" panose="02020603050405020304" pitchFamily="18" charset="0"/>
                <a:ea typeface="Meiryo UI" panose="020B0604030504040204" pitchFamily="50" charset="-128"/>
                <a:cs typeface="Times New Roman" panose="02020603050405020304" pitchFamily="18" charset="0"/>
              </a:rPr>
              <a:t> </a:t>
            </a:r>
            <a:r>
              <a:rPr lang="vi-VN" altLang="ja-JP" sz="863" dirty="0" err="1">
                <a:latin typeface="Times New Roman" panose="02020603050405020304" pitchFamily="18" charset="0"/>
                <a:ea typeface="Meiryo UI" panose="020B0604030504040204" pitchFamily="50" charset="-128"/>
                <a:cs typeface="Times New Roman" panose="02020603050405020304" pitchFamily="18" charset="0"/>
              </a:rPr>
              <a:t>dụng</a:t>
            </a:r>
            <a:r>
              <a:rPr lang="vi-VN" altLang="ja-JP" sz="863" dirty="0">
                <a:latin typeface="Times New Roman" panose="02020603050405020304" pitchFamily="18" charset="0"/>
                <a:ea typeface="Meiryo UI" panose="020B0604030504040204" pitchFamily="50" charset="-128"/>
                <a:cs typeface="Times New Roman" panose="02020603050405020304" pitchFamily="18" charset="0"/>
              </a:rPr>
              <a:t> phương </a:t>
            </a:r>
            <a:r>
              <a:rPr lang="vi-VN" altLang="ja-JP" sz="863" dirty="0" err="1">
                <a:latin typeface="Times New Roman" panose="02020603050405020304" pitchFamily="18" charset="0"/>
                <a:ea typeface="Meiryo UI" panose="020B0604030504040204" pitchFamily="50" charset="-128"/>
                <a:cs typeface="Times New Roman" panose="02020603050405020304" pitchFamily="18" charset="0"/>
              </a:rPr>
              <a:t>tiện</a:t>
            </a:r>
            <a:r>
              <a:rPr lang="vi-VN" altLang="ja-JP" sz="863" dirty="0">
                <a:latin typeface="Times New Roman" panose="02020603050405020304" pitchFamily="18" charset="0"/>
                <a:ea typeface="Meiryo UI" panose="020B0604030504040204" pitchFamily="50" charset="-128"/>
                <a:cs typeface="Times New Roman" panose="02020603050405020304" pitchFamily="18" charset="0"/>
              </a:rPr>
              <a:t> giao thông công </a:t>
            </a:r>
            <a:r>
              <a:rPr lang="vi-VN" altLang="ja-JP" sz="863" dirty="0" err="1">
                <a:latin typeface="Times New Roman" panose="02020603050405020304" pitchFamily="18" charset="0"/>
                <a:ea typeface="Meiryo UI" panose="020B0604030504040204" pitchFamily="50" charset="-128"/>
                <a:cs typeface="Times New Roman" panose="02020603050405020304" pitchFamily="18" charset="0"/>
              </a:rPr>
              <a:t>cộng</a:t>
            </a:r>
            <a:r>
              <a:rPr lang="vi-VN" altLang="ja-JP" sz="863" dirty="0">
                <a:latin typeface="Times New Roman" panose="02020603050405020304" pitchFamily="18" charset="0"/>
                <a:ea typeface="Meiryo UI" panose="020B0604030504040204" pitchFamily="50" charset="-128"/>
                <a:cs typeface="Times New Roman" panose="02020603050405020304" pitchFamily="18" charset="0"/>
              </a:rPr>
              <a:t> </a:t>
            </a:r>
            <a:r>
              <a:rPr lang="vi-VN" altLang="ja-JP" sz="863" dirty="0" err="1">
                <a:latin typeface="Times New Roman" panose="02020603050405020304" pitchFamily="18" charset="0"/>
                <a:ea typeface="Meiryo UI" panose="020B0604030504040204" pitchFamily="50" charset="-128"/>
                <a:cs typeface="Times New Roman" panose="02020603050405020304" pitchFamily="18" charset="0"/>
              </a:rPr>
              <a:t>hoặc</a:t>
            </a:r>
            <a:r>
              <a:rPr lang="vi-VN" altLang="ja-JP" sz="863" dirty="0">
                <a:latin typeface="Times New Roman" panose="02020603050405020304" pitchFamily="18" charset="0"/>
                <a:ea typeface="Meiryo UI" panose="020B0604030504040204" pitchFamily="50" charset="-128"/>
                <a:cs typeface="Times New Roman" panose="02020603050405020304" pitchFamily="18" charset="0"/>
              </a:rPr>
              <a:t> </a:t>
            </a:r>
            <a:r>
              <a:rPr lang="vi-VN" altLang="ja-JP" sz="863" dirty="0" err="1">
                <a:latin typeface="Times New Roman" panose="02020603050405020304" pitchFamily="18" charset="0"/>
                <a:ea typeface="Meiryo UI" panose="020B0604030504040204" pitchFamily="50" charset="-128"/>
                <a:cs typeface="Times New Roman" panose="02020603050405020304" pitchFamily="18" charset="0"/>
              </a:rPr>
              <a:t>sử</a:t>
            </a:r>
            <a:r>
              <a:rPr lang="vi-VN" altLang="ja-JP" sz="863" dirty="0">
                <a:latin typeface="Times New Roman" panose="02020603050405020304" pitchFamily="18" charset="0"/>
                <a:ea typeface="Meiryo UI" panose="020B0604030504040204" pitchFamily="50" charset="-128"/>
                <a:cs typeface="Times New Roman" panose="02020603050405020304" pitchFamily="18" charset="0"/>
              </a:rPr>
              <a:t> </a:t>
            </a:r>
            <a:r>
              <a:rPr lang="vi-VN" altLang="ja-JP" sz="863" dirty="0" err="1">
                <a:latin typeface="Times New Roman" panose="02020603050405020304" pitchFamily="18" charset="0"/>
                <a:ea typeface="Meiryo UI" panose="020B0604030504040204" pitchFamily="50" charset="-128"/>
                <a:cs typeface="Times New Roman" panose="02020603050405020304" pitchFamily="18" charset="0"/>
              </a:rPr>
              <a:t>dụng</a:t>
            </a:r>
            <a:r>
              <a:rPr lang="vi-VN" altLang="ja-JP" sz="863" dirty="0">
                <a:latin typeface="Times New Roman" panose="02020603050405020304" pitchFamily="18" charset="0"/>
                <a:ea typeface="Meiryo UI" panose="020B0604030504040204" pitchFamily="50" charset="-128"/>
                <a:cs typeface="Times New Roman" panose="02020603050405020304" pitchFamily="18" charset="0"/>
              </a:rPr>
              <a:t> </a:t>
            </a:r>
            <a:r>
              <a:rPr lang="vi-VN" altLang="ja-JP" sz="863" dirty="0" err="1">
                <a:latin typeface="Times New Roman" panose="02020603050405020304" pitchFamily="18" charset="0"/>
                <a:ea typeface="Meiryo UI" panose="020B0604030504040204" pitchFamily="50" charset="-128"/>
                <a:cs typeface="Times New Roman" panose="02020603050405020304" pitchFamily="18" charset="0"/>
              </a:rPr>
              <a:t>bãi</a:t>
            </a:r>
            <a:r>
              <a:rPr lang="vi-VN" altLang="ja-JP" sz="863" dirty="0">
                <a:latin typeface="Times New Roman" panose="02020603050405020304" pitchFamily="18" charset="0"/>
                <a:ea typeface="Meiryo UI" panose="020B0604030504040204" pitchFamily="50" charset="-128"/>
                <a:cs typeface="Times New Roman" panose="02020603050405020304" pitchFamily="18" charset="0"/>
              </a:rPr>
              <a:t> </a:t>
            </a:r>
            <a:r>
              <a:rPr lang="vi-VN" altLang="ja-JP" sz="863" dirty="0" err="1">
                <a:latin typeface="Times New Roman" panose="02020603050405020304" pitchFamily="18" charset="0"/>
                <a:ea typeface="Meiryo UI" panose="020B0604030504040204" pitchFamily="50" charset="-128"/>
                <a:cs typeface="Times New Roman" panose="02020603050405020304" pitchFamily="18" charset="0"/>
              </a:rPr>
              <a:t>đỗ</a:t>
            </a:r>
            <a:r>
              <a:rPr lang="vi-VN" altLang="ja-JP" sz="863" dirty="0">
                <a:latin typeface="Times New Roman" panose="02020603050405020304" pitchFamily="18" charset="0"/>
                <a:ea typeface="Meiryo UI" panose="020B0604030504040204" pitchFamily="50" charset="-128"/>
                <a:cs typeface="Times New Roman" panose="02020603050405020304" pitchFamily="18" charset="0"/>
              </a:rPr>
              <a:t> xe </a:t>
            </a:r>
            <a:r>
              <a:rPr lang="vi-VN" altLang="ja-JP" sz="863" dirty="0" err="1">
                <a:latin typeface="Times New Roman" panose="02020603050405020304" pitchFamily="18" charset="0"/>
                <a:ea typeface="Meiryo UI" panose="020B0604030504040204" pitchFamily="50" charset="-128"/>
                <a:cs typeface="Times New Roman" panose="02020603050405020304" pitchFamily="18" charset="0"/>
              </a:rPr>
              <a:t>mất</a:t>
            </a:r>
            <a:r>
              <a:rPr lang="vi-VN" altLang="ja-JP" sz="863" dirty="0">
                <a:latin typeface="Times New Roman" panose="02020603050405020304" pitchFamily="18" charset="0"/>
                <a:ea typeface="Meiryo UI" panose="020B0604030504040204" pitchFamily="50" charset="-128"/>
                <a:cs typeface="Times New Roman" panose="02020603050405020304" pitchFamily="18" charset="0"/>
              </a:rPr>
              <a:t> </a:t>
            </a:r>
            <a:r>
              <a:rPr lang="vi-VN" altLang="ja-JP" sz="863" dirty="0" err="1">
                <a:latin typeface="Times New Roman" panose="02020603050405020304" pitchFamily="18" charset="0"/>
                <a:ea typeface="Meiryo UI" panose="020B0604030504040204" pitchFamily="50" charset="-128"/>
                <a:cs typeface="Times New Roman" panose="02020603050405020304" pitchFamily="18" charset="0"/>
              </a:rPr>
              <a:t>phí</a:t>
            </a:r>
            <a:r>
              <a:rPr lang="vi-VN" altLang="ja-JP" sz="863" dirty="0">
                <a:latin typeface="Times New Roman" panose="02020603050405020304" pitchFamily="18" charset="0"/>
                <a:ea typeface="Meiryo UI" panose="020B0604030504040204" pitchFamily="50" charset="-128"/>
                <a:cs typeface="Times New Roman" panose="02020603050405020304" pitchFamily="18" charset="0"/>
              </a:rPr>
              <a:t> ở xung quanh</a:t>
            </a:r>
            <a:r>
              <a:rPr lang="vi-VN" altLang="ja-JP" sz="971" dirty="0">
                <a:latin typeface="Times New Roman" panose="02020603050405020304" pitchFamily="18" charset="0"/>
                <a:ea typeface="Meiryo UI" panose="020B0604030504040204" pitchFamily="50" charset="-128"/>
                <a:cs typeface="Times New Roman" panose="02020603050405020304" pitchFamily="18" charset="0"/>
              </a:rPr>
              <a:t>.</a:t>
            </a:r>
            <a:endParaRPr lang="en-US" altLang="ja-JP" sz="971" dirty="0">
              <a:latin typeface="BIZ UDPゴシック" panose="020B0400000000000000" pitchFamily="50" charset="-128"/>
              <a:ea typeface="BIZ UDPゴシック" panose="020B0400000000000000" pitchFamily="50" charset="-128"/>
            </a:endParaRPr>
          </a:p>
        </p:txBody>
      </p:sp>
      <p:sp>
        <p:nvSpPr>
          <p:cNvPr id="9" name="テキスト ボックス 8">
            <a:extLst>
              <a:ext uri="{FF2B5EF4-FFF2-40B4-BE49-F238E27FC236}">
                <a16:creationId xmlns:a16="http://schemas.microsoft.com/office/drawing/2014/main" id="{A07305E2-289D-4275-868A-D1FEAF464618}"/>
              </a:ext>
            </a:extLst>
          </p:cNvPr>
          <p:cNvSpPr txBox="1"/>
          <p:nvPr/>
        </p:nvSpPr>
        <p:spPr>
          <a:xfrm>
            <a:off x="199851" y="691970"/>
            <a:ext cx="1553630" cy="391326"/>
          </a:xfrm>
          <a:prstGeom prst="rect">
            <a:avLst/>
          </a:prstGeom>
          <a:noFill/>
        </p:spPr>
        <p:txBody>
          <a:bodyPr wrap="none" rtlCol="0">
            <a:spAutoFit/>
          </a:bodyPr>
          <a:lstStyle/>
          <a:p>
            <a:r>
              <a:rPr lang="vi-VN" altLang="ja-JP" sz="1943" b="1" dirty="0">
                <a:latin typeface="Times New Roman" panose="02020603050405020304" pitchFamily="18" charset="0"/>
                <a:cs typeface="Times New Roman" panose="02020603050405020304" pitchFamily="18" charset="0"/>
              </a:rPr>
              <a:t>Đơn đăng </a:t>
            </a:r>
            <a:r>
              <a:rPr lang="vi-VN" altLang="ja-JP" sz="1943" b="1" dirty="0" err="1">
                <a:latin typeface="Times New Roman" panose="02020603050405020304" pitchFamily="18" charset="0"/>
                <a:cs typeface="Times New Roman" panose="02020603050405020304" pitchFamily="18" charset="0"/>
              </a:rPr>
              <a:t>ký</a:t>
            </a:r>
            <a:endParaRPr lang="ja-JP" altLang="en-US" sz="1943" b="1" dirty="0">
              <a:latin typeface="Times New Roman" panose="02020603050405020304" pitchFamily="18" charset="0"/>
              <a:cs typeface="Times New Roman" panose="02020603050405020304" pitchFamily="18" charset="0"/>
            </a:endParaRPr>
          </a:p>
        </p:txBody>
      </p:sp>
      <p:pic>
        <p:nvPicPr>
          <p:cNvPr id="15" name="図 14">
            <a:extLst>
              <a:ext uri="{FF2B5EF4-FFF2-40B4-BE49-F238E27FC236}">
                <a16:creationId xmlns:a16="http://schemas.microsoft.com/office/drawing/2014/main" id="{A020303F-2D93-45B1-8CFC-33BAB65A226C}"/>
              </a:ext>
            </a:extLst>
          </p:cNvPr>
          <p:cNvPicPr>
            <a:picLocks noChangeAspect="1"/>
          </p:cNvPicPr>
          <p:nvPr/>
        </p:nvPicPr>
        <p:blipFill>
          <a:blip r:embed="rId2">
            <a:grayscl/>
            <a:extLst>
              <a:ext uri="{BEBA8EAE-BF5A-486C-A8C5-ECC9F3942E4B}">
                <a14:imgProps xmlns:a14="http://schemas.microsoft.com/office/drawing/2010/main">
                  <a14:imgLayer r:embed="rId3">
                    <a14:imgEffect>
                      <a14:saturation sat="400000"/>
                    </a14:imgEffect>
                  </a14:imgLayer>
                </a14:imgProps>
              </a:ext>
            </a:extLst>
          </a:blip>
          <a:stretch>
            <a:fillRect/>
          </a:stretch>
        </p:blipFill>
        <p:spPr>
          <a:xfrm>
            <a:off x="5707355" y="9670446"/>
            <a:ext cx="1246528" cy="647773"/>
          </a:xfrm>
          <a:prstGeom prst="rect">
            <a:avLst/>
          </a:prstGeom>
          <a:ln>
            <a:solidFill>
              <a:schemeClr val="bg2">
                <a:lumMod val="75000"/>
              </a:schemeClr>
            </a:solidFill>
          </a:ln>
        </p:spPr>
      </p:pic>
      <p:sp>
        <p:nvSpPr>
          <p:cNvPr id="10" name="四角形: 角を丸くする 9">
            <a:extLst>
              <a:ext uri="{FF2B5EF4-FFF2-40B4-BE49-F238E27FC236}">
                <a16:creationId xmlns:a16="http://schemas.microsoft.com/office/drawing/2014/main" id="{D06A69EB-958A-488E-AC91-2B4E2559B9D8}"/>
              </a:ext>
            </a:extLst>
          </p:cNvPr>
          <p:cNvSpPr/>
          <p:nvPr/>
        </p:nvSpPr>
        <p:spPr>
          <a:xfrm>
            <a:off x="199851" y="583157"/>
            <a:ext cx="1570896" cy="594613"/>
          </a:xfrm>
          <a:prstGeom prst="roundRect">
            <a:avLst/>
          </a:prstGeom>
          <a:noFill/>
          <a:ln w="508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43"/>
          </a:p>
        </p:txBody>
      </p:sp>
      <p:pic>
        <p:nvPicPr>
          <p:cNvPr id="3" name="図 2">
            <a:extLst>
              <a:ext uri="{FF2B5EF4-FFF2-40B4-BE49-F238E27FC236}">
                <a16:creationId xmlns:a16="http://schemas.microsoft.com/office/drawing/2014/main" id="{2C241888-51A5-472D-A43C-5E07D0CE3E06}"/>
              </a:ext>
            </a:extLst>
          </p:cNvPr>
          <p:cNvPicPr>
            <a:picLocks noChangeAspect="1"/>
          </p:cNvPicPr>
          <p:nvPr/>
        </p:nvPicPr>
        <p:blipFill>
          <a:blip r:embed="rId4">
            <a:extLst>
              <a:ext uri="{BEBA8EAE-BF5A-486C-A8C5-ECC9F3942E4B}">
                <a14:imgProps xmlns:a14="http://schemas.microsoft.com/office/drawing/2010/main">
                  <a14:imgLayer r:embed="rId5">
                    <a14:imgEffect>
                      <a14:saturation sat="0"/>
                    </a14:imgEffect>
                  </a14:imgLayer>
                </a14:imgProps>
              </a:ext>
            </a:extLst>
          </a:blip>
          <a:stretch>
            <a:fillRect/>
          </a:stretch>
        </p:blipFill>
        <p:spPr>
          <a:xfrm>
            <a:off x="5520813" y="2196063"/>
            <a:ext cx="1433946" cy="1237939"/>
          </a:xfrm>
          <a:prstGeom prst="rect">
            <a:avLst/>
          </a:prstGeom>
        </p:spPr>
      </p:pic>
      <p:sp>
        <p:nvSpPr>
          <p:cNvPr id="21" name="テキスト ボックス 20">
            <a:extLst>
              <a:ext uri="{FF2B5EF4-FFF2-40B4-BE49-F238E27FC236}">
                <a16:creationId xmlns:a16="http://schemas.microsoft.com/office/drawing/2014/main" id="{1E616C73-8D91-4236-AACA-943A8D070A2F}"/>
              </a:ext>
            </a:extLst>
          </p:cNvPr>
          <p:cNvSpPr txBox="1"/>
          <p:nvPr/>
        </p:nvSpPr>
        <p:spPr>
          <a:xfrm>
            <a:off x="1541636" y="1051831"/>
            <a:ext cx="5589076" cy="856388"/>
          </a:xfrm>
          <a:prstGeom prst="rect">
            <a:avLst/>
          </a:prstGeom>
          <a:noFill/>
        </p:spPr>
        <p:txBody>
          <a:bodyPr wrap="square" rtlCol="0">
            <a:spAutoFit/>
          </a:bodyPr>
          <a:lstStyle/>
          <a:p>
            <a:pPr algn="ctr"/>
            <a:r>
              <a:rPr lang="en-US" altLang="ja-JP" sz="1727" b="1" dirty="0">
                <a:latin typeface="Times New Roman" panose="02020603050405020304" pitchFamily="18" charset="0"/>
                <a:cs typeface="Times New Roman" panose="02020603050405020304" pitchFamily="18" charset="0"/>
              </a:rPr>
              <a:t>【</a:t>
            </a:r>
            <a:r>
              <a:rPr lang="vi-VN" altLang="ja-JP" sz="1727" b="1" dirty="0">
                <a:latin typeface="Times New Roman" panose="02020603050405020304" pitchFamily="18" charset="0"/>
                <a:cs typeface="Times New Roman" panose="02020603050405020304" pitchFamily="18" charset="0"/>
              </a:rPr>
              <a:t>Địa điểm</a:t>
            </a:r>
            <a:r>
              <a:rPr lang="en-US" altLang="ja-JP" sz="1727" b="1" dirty="0">
                <a:latin typeface="Times New Roman" panose="02020603050405020304" pitchFamily="18" charset="0"/>
                <a:cs typeface="Times New Roman" panose="02020603050405020304" pitchFamily="18" charset="0"/>
              </a:rPr>
              <a:t>】</a:t>
            </a:r>
            <a:r>
              <a:rPr lang="vi-VN" altLang="ja-JP" sz="1727" b="1" dirty="0">
                <a:latin typeface="Times New Roman" panose="02020603050405020304" pitchFamily="18" charset="0"/>
                <a:cs typeface="Times New Roman" panose="02020603050405020304" pitchFamily="18" charset="0"/>
              </a:rPr>
              <a:t> Trung tâm tư vấn về cuộc sống dành cho </a:t>
            </a:r>
          </a:p>
          <a:p>
            <a:pPr algn="ctr"/>
            <a:r>
              <a:rPr lang="vi-VN" altLang="ja-JP" sz="1727" b="1" dirty="0">
                <a:latin typeface="Times New Roman" panose="02020603050405020304" pitchFamily="18" charset="0"/>
                <a:cs typeface="Times New Roman" panose="02020603050405020304" pitchFamily="18" charset="0"/>
              </a:rPr>
              <a:t>                   người nước ngoài tỉnh </a:t>
            </a:r>
            <a:r>
              <a:rPr lang="vi-VN" altLang="ja-JP" sz="1727" b="1" dirty="0" err="1">
                <a:latin typeface="Times New Roman" panose="02020603050405020304" pitchFamily="18" charset="0"/>
                <a:cs typeface="Times New Roman" panose="02020603050405020304" pitchFamily="18" charset="0"/>
              </a:rPr>
              <a:t>Kochi</a:t>
            </a:r>
            <a:r>
              <a:rPr lang="vi-VN" altLang="ja-JP" sz="1727" b="1" dirty="0">
                <a:latin typeface="Times New Roman" panose="02020603050405020304" pitchFamily="18" charset="0"/>
                <a:cs typeface="Times New Roman" panose="02020603050405020304" pitchFamily="18" charset="0"/>
              </a:rPr>
              <a:t> (</a:t>
            </a:r>
            <a:r>
              <a:rPr lang="vi-VN" altLang="ja-JP" sz="1727" b="1" dirty="0" err="1">
                <a:latin typeface="Times New Roman" panose="02020603050405020304" pitchFamily="18" charset="0"/>
                <a:cs typeface="Times New Roman" panose="02020603050405020304" pitchFamily="18" charset="0"/>
              </a:rPr>
              <a:t>Kocoforre</a:t>
            </a:r>
            <a:r>
              <a:rPr lang="vi-VN" altLang="ja-JP" sz="1727" b="1" dirty="0">
                <a:latin typeface="Times New Roman" panose="02020603050405020304" pitchFamily="18" charset="0"/>
                <a:cs typeface="Times New Roman" panose="02020603050405020304" pitchFamily="18" charset="0"/>
              </a:rPr>
              <a:t>)</a:t>
            </a:r>
            <a:endParaRPr lang="en-US" altLang="ja-JP" sz="1727" b="1" dirty="0">
              <a:latin typeface="Times New Roman" panose="02020603050405020304" pitchFamily="18" charset="0"/>
              <a:cs typeface="Times New Roman" panose="02020603050405020304" pitchFamily="18" charset="0"/>
            </a:endParaRPr>
          </a:p>
          <a:p>
            <a:endParaRPr lang="ja-JP" altLang="en-US" sz="1511" b="1" dirty="0"/>
          </a:p>
        </p:txBody>
      </p:sp>
      <p:cxnSp>
        <p:nvCxnSpPr>
          <p:cNvPr id="13" name="直線コネクタ 12">
            <a:extLst>
              <a:ext uri="{FF2B5EF4-FFF2-40B4-BE49-F238E27FC236}">
                <a16:creationId xmlns:a16="http://schemas.microsoft.com/office/drawing/2014/main" id="{89B9296B-6923-4C22-B6B4-8320BABE5821}"/>
              </a:ext>
            </a:extLst>
          </p:cNvPr>
          <p:cNvCxnSpPr>
            <a:cxnSpLocks/>
          </p:cNvCxnSpPr>
          <p:nvPr/>
        </p:nvCxnSpPr>
        <p:spPr>
          <a:xfrm>
            <a:off x="1970902" y="629420"/>
            <a:ext cx="4730544" cy="0"/>
          </a:xfrm>
          <a:prstGeom prst="line">
            <a:avLst/>
          </a:prstGeom>
          <a:ln w="95250" cap="sq" cmpd="thickThin">
            <a:solidFill>
              <a:schemeClr val="tx1"/>
            </a:solidFill>
            <a:round/>
          </a:ln>
        </p:spPr>
        <p:style>
          <a:lnRef idx="1">
            <a:schemeClr val="dk1"/>
          </a:lnRef>
          <a:fillRef idx="0">
            <a:schemeClr val="dk1"/>
          </a:fillRef>
          <a:effectRef idx="0">
            <a:schemeClr val="dk1"/>
          </a:effectRef>
          <a:fontRef idx="minor">
            <a:schemeClr val="tx1"/>
          </a:fontRef>
        </p:style>
      </p:cxnSp>
      <p:sp>
        <p:nvSpPr>
          <p:cNvPr id="20" name="四角形 48">
            <a:extLst>
              <a:ext uri="{FF2B5EF4-FFF2-40B4-BE49-F238E27FC236}">
                <a16:creationId xmlns:a16="http://schemas.microsoft.com/office/drawing/2014/main" id="{2B8B5572-60D1-4409-84D3-38E001515950}"/>
              </a:ext>
            </a:extLst>
          </p:cNvPr>
          <p:cNvSpPr/>
          <p:nvPr/>
        </p:nvSpPr>
        <p:spPr>
          <a:xfrm>
            <a:off x="858229" y="102098"/>
            <a:ext cx="6331331" cy="841240"/>
          </a:xfrm>
          <a:prstGeom prst="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vi-VN" altLang="ja-JP" sz="1727" b="1"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         TUẦN LỄ TƯ VẤN PHÁP LUẬT MIỄN PHÍ</a:t>
            </a:r>
          </a:p>
          <a:p>
            <a:pPr algn="ctr">
              <a:defRPr lang="ja-JP" altLang="en-US"/>
            </a:pPr>
            <a:r>
              <a:rPr lang="vi-VN" altLang="ja-JP" sz="1727" b="1"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rPr>
              <a:t>     DÀNH CHO NGƯỜI NƯỚC NGOÀI</a:t>
            </a:r>
            <a:endParaRPr lang="ja-JP" altLang="en-US" sz="1727" b="1" dirty="0">
              <a:solidFill>
                <a:schemeClr val="tx1"/>
              </a:solidFill>
              <a:latin typeface="Times New Roman" panose="02020603050405020304" pitchFamily="18" charset="0"/>
              <a:ea typeface="Meiryo UI" panose="020B0604030504040204" pitchFamily="50" charset="-128"/>
              <a:cs typeface="Times New Roman" panose="02020603050405020304" pitchFamily="18" charset="0"/>
            </a:endParaRPr>
          </a:p>
          <a:p>
            <a:pPr algn="ctr">
              <a:defRPr lang="ja-JP" altLang="en-US"/>
            </a:pPr>
            <a:endParaRPr lang="en-US" altLang="ja-JP" sz="863" b="1" dirty="0">
              <a:solidFill>
                <a:schemeClr val="tx1"/>
              </a:solidFill>
              <a:latin typeface="Meiryo UI"/>
              <a:ea typeface="Meiryo UI"/>
            </a:endParaRPr>
          </a:p>
          <a:p>
            <a:pPr algn="ctr">
              <a:defRPr lang="ja-JP" altLang="en-US"/>
            </a:pPr>
            <a:endParaRPr lang="en-US" altLang="ja-JP" sz="863" b="1" dirty="0">
              <a:solidFill>
                <a:schemeClr val="tx1"/>
              </a:solidFill>
              <a:latin typeface="Meiryo UI"/>
              <a:ea typeface="Meiryo UI"/>
            </a:endParaRPr>
          </a:p>
          <a:p>
            <a:pPr>
              <a:defRPr lang="ja-JP" altLang="en-US"/>
            </a:pPr>
            <a:r>
              <a:rPr lang="ja-JP" altLang="en-US" sz="1727" b="1" dirty="0">
                <a:solidFill>
                  <a:schemeClr val="tx1"/>
                </a:solidFill>
                <a:latin typeface="Meiryo UI"/>
                <a:ea typeface="Meiryo UI"/>
              </a:rPr>
              <a:t>　　　　　</a:t>
            </a:r>
            <a:r>
              <a:rPr lang="vi-VN" altLang="ja-JP" sz="1727" b="1" dirty="0">
                <a:solidFill>
                  <a:schemeClr val="tx1"/>
                </a:solidFill>
                <a:latin typeface="Meiryo UI"/>
                <a:ea typeface="Meiryo UI"/>
              </a:rPr>
              <a:t>   </a:t>
            </a:r>
            <a:r>
              <a:rPr lang="en-US" altLang="ja-JP" sz="1727" b="1" dirty="0">
                <a:solidFill>
                  <a:schemeClr val="tx1"/>
                </a:solidFill>
                <a:latin typeface="Times New Roman" panose="02020603050405020304" pitchFamily="18" charset="0"/>
                <a:ea typeface="Meiryo UI"/>
                <a:cs typeface="Times New Roman" panose="02020603050405020304" pitchFamily="18" charset="0"/>
              </a:rPr>
              <a:t>【</a:t>
            </a:r>
            <a:r>
              <a:rPr lang="vi-VN" altLang="ja-JP" sz="1727" b="1" dirty="0" err="1">
                <a:solidFill>
                  <a:schemeClr val="tx1"/>
                </a:solidFill>
                <a:latin typeface="Times New Roman" panose="02020603050405020304" pitchFamily="18" charset="0"/>
                <a:ea typeface="Meiryo UI"/>
                <a:cs typeface="Times New Roman" panose="02020603050405020304" pitchFamily="18" charset="0"/>
              </a:rPr>
              <a:t>Thời</a:t>
            </a:r>
            <a:r>
              <a:rPr lang="vi-VN" altLang="ja-JP" sz="1727" b="1" dirty="0">
                <a:solidFill>
                  <a:schemeClr val="tx1"/>
                </a:solidFill>
                <a:latin typeface="Times New Roman" panose="02020603050405020304" pitchFamily="18" charset="0"/>
                <a:ea typeface="Meiryo UI"/>
                <a:cs typeface="Times New Roman" panose="02020603050405020304" pitchFamily="18" charset="0"/>
              </a:rPr>
              <a:t> gian</a:t>
            </a:r>
            <a:r>
              <a:rPr lang="en-US" altLang="ja-JP" sz="1727" b="1" dirty="0">
                <a:solidFill>
                  <a:schemeClr val="tx1"/>
                </a:solidFill>
                <a:latin typeface="Times New Roman" panose="02020603050405020304" pitchFamily="18" charset="0"/>
                <a:ea typeface="Meiryo UI"/>
                <a:cs typeface="Times New Roman" panose="02020603050405020304" pitchFamily="18" charset="0"/>
              </a:rPr>
              <a:t>】</a:t>
            </a:r>
            <a:r>
              <a:rPr lang="vi-VN" altLang="ja-JP" sz="1727" b="1" dirty="0">
                <a:solidFill>
                  <a:schemeClr val="tx1"/>
                </a:solidFill>
                <a:latin typeface="Times New Roman" panose="02020603050405020304" pitchFamily="18" charset="0"/>
                <a:ea typeface="Meiryo UI"/>
                <a:cs typeface="Times New Roman" panose="02020603050405020304" pitchFamily="18" charset="0"/>
              </a:rPr>
              <a:t> 27/2/2023 (thứ hai)</a:t>
            </a:r>
            <a:r>
              <a:rPr lang="ja-JP" altLang="en-US" sz="1727" b="1" dirty="0">
                <a:solidFill>
                  <a:schemeClr val="bg1"/>
                </a:solidFill>
                <a:latin typeface="Times New Roman" panose="02020603050405020304" pitchFamily="18" charset="0"/>
                <a:ea typeface="+mj-ea"/>
                <a:cs typeface="Times New Roman" panose="02020603050405020304" pitchFamily="18" charset="0"/>
              </a:rPr>
              <a:t> </a:t>
            </a:r>
            <a:r>
              <a:rPr lang="ja-JP" altLang="en-US" sz="1727" b="1" dirty="0">
                <a:solidFill>
                  <a:schemeClr val="tx1"/>
                </a:solidFill>
                <a:latin typeface="Times New Roman" panose="02020603050405020304" pitchFamily="18" charset="0"/>
                <a:ea typeface="+mj-ea"/>
                <a:cs typeface="Times New Roman" panose="02020603050405020304" pitchFamily="18" charset="0"/>
              </a:rPr>
              <a:t>～</a:t>
            </a:r>
            <a:r>
              <a:rPr lang="vi-VN" altLang="ja-JP" sz="1727" b="1" dirty="0">
                <a:solidFill>
                  <a:schemeClr val="tx1"/>
                </a:solidFill>
                <a:latin typeface="Times New Roman" panose="02020603050405020304" pitchFamily="18" charset="0"/>
                <a:ea typeface="+mj-ea"/>
                <a:cs typeface="Times New Roman" panose="02020603050405020304" pitchFamily="18" charset="0"/>
              </a:rPr>
              <a:t> 4/3/2023 (thứ bảy)</a:t>
            </a:r>
            <a:endParaRPr lang="en-US" altLang="ja-JP" sz="1727" b="1" dirty="0">
              <a:solidFill>
                <a:schemeClr val="tx1"/>
              </a:solidFill>
              <a:latin typeface="Times New Roman" panose="02020603050405020304" pitchFamily="18" charset="0"/>
              <a:ea typeface="Meiryo UI"/>
              <a:cs typeface="Times New Roman" panose="02020603050405020304" pitchFamily="18" charset="0"/>
            </a:endParaRPr>
          </a:p>
        </p:txBody>
      </p:sp>
    </p:spTree>
    <p:extLst>
      <p:ext uri="{BB962C8B-B14F-4D97-AF65-F5344CB8AC3E}">
        <p14:creationId xmlns:p14="http://schemas.microsoft.com/office/powerpoint/2010/main" val="6932753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819</TotalTime>
  <Words>476</Words>
  <Application>Microsoft Office PowerPoint</Application>
  <PresentationFormat>ユーザー設定</PresentationFormat>
  <Paragraphs>48</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BIZ UDPゴシック</vt:lpstr>
      <vt:lpstr>HGP明朝E</vt:lpstr>
      <vt:lpstr>HGP明朝L</vt:lpstr>
      <vt:lpstr>Meiryo UI</vt:lpstr>
      <vt:lpstr>ＭＳ 明朝</vt:lpstr>
      <vt:lpstr>メイリオ</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user2</dc:creator>
  <cp:lastModifiedBy>user2</cp:lastModifiedBy>
  <cp:revision>13</cp:revision>
  <cp:lastPrinted>2023-01-12T04:34:05Z</cp:lastPrinted>
  <dcterms:created xsi:type="dcterms:W3CDTF">2015-09-30T04:21:25Z</dcterms:created>
  <dcterms:modified xsi:type="dcterms:W3CDTF">2023-01-12T04:38:54Z</dcterms:modified>
</cp:coreProperties>
</file>