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3" r:id="rId2"/>
  </p:sldIdLst>
  <p:sldSz cx="7556500" cy="10693400"/>
  <p:notesSz cx="6799263" cy="9929813"/>
  <p:embeddedFontLst>
    <p:embeddedFont>
      <p:font typeface="BIZ UDP明朝 Medium" panose="02020500000000000000" pitchFamily="18" charset="-128"/>
      <p:regular r:id="rId3"/>
    </p:embeddedFont>
    <p:embeddedFont>
      <p:font typeface="Meiryo UI" panose="020B0604030504040204" pitchFamily="50" charset="-128"/>
      <p:regular r:id="rId4"/>
      <p:bold r:id="rId5"/>
      <p:italic r:id="rId6"/>
      <p:boldItalic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232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ableStyles" Target="tableStyles.xml"/><Relationship Id="rId5" Type="http://schemas.openxmlformats.org/officeDocument/2006/relationships/font" Target="fonts/font3.fntdata"/><Relationship Id="rId10" Type="http://schemas.openxmlformats.org/officeDocument/2006/relationships/theme" Target="theme/theme1.xml"/><Relationship Id="rId4" Type="http://schemas.openxmlformats.org/officeDocument/2006/relationships/font" Target="fonts/font2.fntdata"/><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9" name="四角形 38"/>
          <p:cNvGraphicFramePr>
            <a:graphicFrameLocks noGrp="1"/>
          </p:cNvGraphicFramePr>
          <p:nvPr>
            <p:extLst>
              <p:ext uri="{D42A27DB-BD31-4B8C-83A1-F6EECF244321}">
                <p14:modId xmlns:p14="http://schemas.microsoft.com/office/powerpoint/2010/main" val="875631114"/>
              </p:ext>
            </p:extLst>
          </p:nvPr>
        </p:nvGraphicFramePr>
        <p:xfrm>
          <a:off x="209606" y="3344123"/>
          <a:ext cx="3057052" cy="3497055"/>
        </p:xfrm>
        <a:graphic>
          <a:graphicData uri="http://schemas.openxmlformats.org/drawingml/2006/table">
            <a:tbl>
              <a:tblPr firstRow="1" bandRow="1">
                <a:tableStyleId>{5940675A-B579-460E-94D1-54222C63F5DA}</a:tableStyleId>
              </a:tblPr>
              <a:tblGrid>
                <a:gridCol w="3057052">
                  <a:extLst>
                    <a:ext uri="{9D8B030D-6E8A-4147-A177-3AD203B41FA5}">
                      <a16:colId xmlns:a16="http://schemas.microsoft.com/office/drawing/2014/main" val="20000"/>
                    </a:ext>
                  </a:extLst>
                </a:gridCol>
              </a:tblGrid>
              <a:tr h="410228">
                <a:tc>
                  <a:txBody>
                    <a:bodyPr/>
                    <a:lstStyle/>
                    <a:p>
                      <a:pPr algn="ctr"/>
                      <a:r>
                        <a:rPr lang="vi-VN" altLang="ja-JP" sz="1600" dirty="0">
                          <a:latin typeface="Times New Roman" panose="02020603050405020304" pitchFamily="18" charset="0"/>
                          <a:ea typeface="Meiryo UI"/>
                          <a:cs typeface="Times New Roman" panose="02020603050405020304" pitchFamily="18" charset="0"/>
                        </a:rPr>
                        <a:t>Nội dung tư vấn</a:t>
                      </a:r>
                      <a:endParaRPr lang="ja-JP" altLang="en-US" sz="1600" dirty="0">
                        <a:latin typeface="Times New Roman" panose="02020603050405020304" pitchFamily="18" charset="0"/>
                        <a:ea typeface="Meiryo UI"/>
                        <a:cs typeface="Times New Roman" panose="02020603050405020304" pitchFamily="18" charset="0"/>
                      </a:endParaRPr>
                    </a:p>
                  </a:txBody>
                  <a:tcPr marL="98708" marR="98708" marT="49354" marB="49354" anchor="ctr"/>
                </a:tc>
                <a:extLst>
                  <a:ext uri="{0D108BD9-81ED-4DB2-BD59-A6C34878D82A}">
                    <a16:rowId xmlns:a16="http://schemas.microsoft.com/office/drawing/2014/main" val="10000"/>
                  </a:ext>
                </a:extLst>
              </a:tr>
              <a:tr h="3086827">
                <a:tc>
                  <a:txBody>
                    <a:bodyPr/>
                    <a:lstStyle/>
                    <a:p>
                      <a:endParaRPr kumimoji="1" lang="ja-JP" altLang="en-US" sz="1100" dirty="0">
                        <a:latin typeface="Meiryo UI"/>
                        <a:ea typeface="Meiryo UI"/>
                      </a:endParaRPr>
                    </a:p>
                    <a:p>
                      <a:endParaRPr kumimoji="1" lang="ja-JP" altLang="en-US" sz="1900" dirty="0"/>
                    </a:p>
                    <a:p>
                      <a:endParaRPr kumimoji="1" lang="ja-JP" altLang="en-US" sz="1900" dirty="0"/>
                    </a:p>
                    <a:p>
                      <a:endParaRPr kumimoji="1" lang="ja-JP" altLang="en-US" sz="1900" dirty="0"/>
                    </a:p>
                    <a:p>
                      <a:endParaRPr kumimoji="1" lang="ja-JP" altLang="en-US" sz="1200" dirty="0">
                        <a:latin typeface="ＭＳ 明朝"/>
                        <a:ea typeface="ＭＳ 明朝"/>
                      </a:endParaRPr>
                    </a:p>
                    <a:p>
                      <a:endParaRPr kumimoji="1" lang="ja-JP" altLang="en-US" sz="1900" dirty="0"/>
                    </a:p>
                    <a:p>
                      <a:endParaRPr kumimoji="1" lang="ja-JP" altLang="en-US" sz="1900" dirty="0"/>
                    </a:p>
                  </a:txBody>
                  <a:tcPr marL="98708" marR="98708" marT="49354" marB="49354"/>
                </a:tc>
                <a:extLst>
                  <a:ext uri="{0D108BD9-81ED-4DB2-BD59-A6C34878D82A}">
                    <a16:rowId xmlns:a16="http://schemas.microsoft.com/office/drawing/2014/main" val="10001"/>
                  </a:ext>
                </a:extLst>
              </a:tr>
            </a:tbl>
          </a:graphicData>
        </a:graphic>
      </p:graphicFrame>
      <p:sp>
        <p:nvSpPr>
          <p:cNvPr id="1131" name="テキスト 47"/>
          <p:cNvSpPr txBox="1"/>
          <p:nvPr/>
        </p:nvSpPr>
        <p:spPr>
          <a:xfrm>
            <a:off x="806450" y="10485044"/>
            <a:ext cx="7510915" cy="331757"/>
          </a:xfrm>
          <a:prstGeom prst="rect">
            <a:avLst/>
          </a:prstGeom>
        </p:spPr>
        <p:txBody>
          <a:bodyPr wrap="square">
            <a:spAutoFit/>
          </a:bodyPr>
          <a:lstStyle/>
          <a:p>
            <a:pPr algn="just">
              <a:defRPr lang="ja-JP" altLang="en-US"/>
            </a:pPr>
            <a:r>
              <a:rPr lang="ja-JP" altLang="en-US" sz="800" dirty="0">
                <a:latin typeface="Times New Roman" panose="02020603050405020304" pitchFamily="18" charset="0"/>
                <a:ea typeface="Meiryo UI"/>
                <a:cs typeface="Times New Roman" panose="02020603050405020304" pitchFamily="18" charset="0"/>
              </a:rPr>
              <a:t>・</a:t>
            </a:r>
            <a:r>
              <a:rPr lang="vi-VN" altLang="ja-JP" sz="800" dirty="0">
                <a:latin typeface="Times New Roman" panose="02020603050405020304" pitchFamily="18" charset="0"/>
                <a:ea typeface="Meiryo UI"/>
                <a:cs typeface="Times New Roman" panose="02020603050405020304" pitchFamily="18" charset="0"/>
              </a:rPr>
              <a:t>Chúng tôi sẽ quản lý thông tin mà các bạn điền trên mẫu đơn đăng ký một cách hợp lý,  chỉ sử dụng cho buổi tư vấn lần này, và sẽ không cung cấp cho bên thứ 3. </a:t>
            </a:r>
            <a:endParaRPr lang="ja-JP" altLang="en-US" sz="800" dirty="0">
              <a:latin typeface="Times New Roman" panose="02020603050405020304" pitchFamily="18" charset="0"/>
              <a:ea typeface="Meiryo UI"/>
              <a:cs typeface="Times New Roman" panose="02020603050405020304" pitchFamily="18" charset="0"/>
            </a:endParaRPr>
          </a:p>
          <a:p>
            <a:pPr>
              <a:defRPr lang="ja-JP" altLang="en-US"/>
            </a:pPr>
            <a:endParaRPr lang="ja-JP" altLang="en-US" sz="756" dirty="0">
              <a:latin typeface="BIZ UDP明朝 Medium" panose="02020500000000000000" pitchFamily="18" charset="-128"/>
              <a:ea typeface="BIZ UDP明朝 Medium" panose="02020500000000000000" pitchFamily="18" charset="-128"/>
            </a:endParaRPr>
          </a:p>
        </p:txBody>
      </p:sp>
      <p:graphicFrame>
        <p:nvGraphicFramePr>
          <p:cNvPr id="1134" name="四角形 50"/>
          <p:cNvGraphicFramePr>
            <a:graphicFrameLocks noGrp="1"/>
          </p:cNvGraphicFramePr>
          <p:nvPr>
            <p:extLst>
              <p:ext uri="{D42A27DB-BD31-4B8C-83A1-F6EECF244321}">
                <p14:modId xmlns:p14="http://schemas.microsoft.com/office/powerpoint/2010/main" val="1315964514"/>
              </p:ext>
            </p:extLst>
          </p:nvPr>
        </p:nvGraphicFramePr>
        <p:xfrm>
          <a:off x="3266658" y="3351485"/>
          <a:ext cx="4113917" cy="3489526"/>
        </p:xfrm>
        <a:graphic>
          <a:graphicData uri="http://schemas.openxmlformats.org/drawingml/2006/table">
            <a:tbl>
              <a:tblPr firstRow="1" bandRow="1">
                <a:tableStyleId>{5940675A-B579-460E-94D1-54222C63F5DA}</a:tableStyleId>
              </a:tblPr>
              <a:tblGrid>
                <a:gridCol w="1272457">
                  <a:extLst>
                    <a:ext uri="{9D8B030D-6E8A-4147-A177-3AD203B41FA5}">
                      <a16:colId xmlns:a16="http://schemas.microsoft.com/office/drawing/2014/main" val="20000"/>
                    </a:ext>
                  </a:extLst>
                </a:gridCol>
                <a:gridCol w="2841460">
                  <a:extLst>
                    <a:ext uri="{9D8B030D-6E8A-4147-A177-3AD203B41FA5}">
                      <a16:colId xmlns:a16="http://schemas.microsoft.com/office/drawing/2014/main" val="20001"/>
                    </a:ext>
                  </a:extLst>
                </a:gridCol>
              </a:tblGrid>
              <a:tr h="986923">
                <a:tc gridSpan="2">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1" lang="vi-VN" altLang="ja-JP" sz="1050" dirty="0">
                          <a:latin typeface="+mn-lt"/>
                          <a:cs typeface="Times New Roman" panose="02020603050405020304" pitchFamily="18" charset="0"/>
                        </a:rPr>
                        <a:t>Chọn tất cả khung thời gian có thể tham gia tư vấn. Sau khi sắp xếp, chúng tôi sẽ liên lạc về thời gian tư vấn vào ngày hôm sau. (Chỉ tư vấn mỗi người 1 lần, mỗi lần 50 phút)</a:t>
                      </a:r>
                      <a:endParaRPr kumimoji="1" lang="en-US" altLang="ja-JP" sz="1050" dirty="0">
                        <a:latin typeface="+mn-lt"/>
                        <a:ea typeface="BIZ UDPゴシック" panose="020B0400000000000000" pitchFamily="50" charset="-128"/>
                      </a:endParaRPr>
                    </a:p>
                    <a:p>
                      <a:pPr algn="l"/>
                      <a:r>
                        <a:rPr kumimoji="1" lang="en-US" altLang="ja-JP" sz="1100" dirty="0">
                          <a:latin typeface="+mn-lt"/>
                          <a:ea typeface="BIZ UDPゴシック" panose="020B0400000000000000" pitchFamily="50" charset="-128"/>
                          <a:cs typeface="Arial" panose="020B0604020202020204" pitchFamily="34" charset="0"/>
                        </a:rPr>
                        <a:t>【</a:t>
                      </a:r>
                      <a:r>
                        <a:rPr kumimoji="1" lang="vi-VN" altLang="ja-JP" sz="1100" dirty="0">
                          <a:latin typeface="+mn-lt"/>
                          <a:ea typeface="BIZ UDPゴシック" panose="020B0400000000000000" pitchFamily="50" charset="-128"/>
                          <a:cs typeface="Arial" panose="020B0604020202020204" pitchFamily="34" charset="0"/>
                        </a:rPr>
                        <a:t>Buổi</a:t>
                      </a:r>
                      <a:r>
                        <a:rPr kumimoji="1" lang="en-US" altLang="ja-JP" sz="1100" dirty="0">
                          <a:latin typeface="+mn-lt"/>
                          <a:ea typeface="BIZ UDPゴシック" panose="020B0400000000000000" pitchFamily="50" charset="-128"/>
                          <a:cs typeface="Arial" panose="020B0604020202020204" pitchFamily="34" charset="0"/>
                        </a:rPr>
                        <a:t> </a:t>
                      </a:r>
                      <a:r>
                        <a:rPr kumimoji="1" lang="vi-VN" altLang="ja-JP" sz="1100" dirty="0">
                          <a:latin typeface="+mn-lt"/>
                          <a:ea typeface="BIZ UDPゴシック" panose="020B0400000000000000" pitchFamily="50" charset="-128"/>
                          <a:cs typeface="Arial" panose="020B0604020202020204" pitchFamily="34" charset="0"/>
                        </a:rPr>
                        <a:t>sáng = 9:00-12:00, Buổi chiều = 13:30-16:30, Cả ngày = 9:00-16:30</a:t>
                      </a:r>
                      <a:r>
                        <a:rPr kumimoji="1" lang="en-US" altLang="ja-JP" sz="1100" dirty="0">
                          <a:latin typeface="+mn-lt"/>
                          <a:ea typeface="BIZ UDPゴシック" panose="020B0400000000000000" pitchFamily="50" charset="-128"/>
                          <a:cs typeface="Arial" panose="020B0604020202020204" pitchFamily="34" charset="0"/>
                        </a:rPr>
                        <a:t>】</a:t>
                      </a:r>
                      <a:endParaRPr kumimoji="1" lang="ja-JP" altLang="en-US" sz="1100" dirty="0">
                        <a:latin typeface="+mn-lt"/>
                        <a:ea typeface="BIZ UDPゴシック" panose="020B0400000000000000" pitchFamily="50" charset="-128"/>
                        <a:cs typeface="Arial" panose="020B0604020202020204" pitchFamily="34" charset="0"/>
                      </a:endParaRPr>
                    </a:p>
                  </a:txBody>
                  <a:tcPr marL="98708" marR="98708" marT="49354" marB="49354" anchor="ctr"/>
                </a:tc>
                <a:tc hMerge="1">
                  <a:txBody>
                    <a:bodyPr/>
                    <a:lstStyle/>
                    <a:p>
                      <a:pPr algn="ctr"/>
                      <a:endParaRPr kumimoji="1" lang="ja-JP" altLang="en-US" sz="1100" dirty="0">
                        <a:latin typeface="Meiryo UI"/>
                        <a:ea typeface="Meiryo UI"/>
                      </a:endParaRPr>
                    </a:p>
                  </a:txBody>
                  <a:tcPr/>
                </a:tc>
                <a:extLst>
                  <a:ext uri="{0D108BD9-81ED-4DB2-BD59-A6C34878D82A}">
                    <a16:rowId xmlns:a16="http://schemas.microsoft.com/office/drawing/2014/main" val="10000"/>
                  </a:ext>
                </a:extLst>
              </a:tr>
              <a:tr h="328095">
                <a:tc>
                  <a:txBody>
                    <a:bodyPr/>
                    <a:lstStyle/>
                    <a:p>
                      <a:pPr algn="l"/>
                      <a:r>
                        <a:rPr kumimoji="1" lang="vi-VN" altLang="ja-JP" sz="1050" dirty="0">
                          <a:latin typeface="+mn-lt"/>
                          <a:ea typeface="BIZ UDPゴシック" panose="020B0400000000000000" pitchFamily="50" charset="-128"/>
                        </a:rPr>
                        <a:t>26/2 </a:t>
                      </a:r>
                      <a:r>
                        <a:rPr kumimoji="1" lang="ja-JP" altLang="en-US" sz="1050" dirty="0">
                          <a:latin typeface="+mn-lt"/>
                          <a:ea typeface="BIZ UDPゴシック" panose="020B0400000000000000" pitchFamily="50" charset="-128"/>
                        </a:rPr>
                        <a:t>（</a:t>
                      </a:r>
                      <a:r>
                        <a:rPr kumimoji="1" lang="vi-VN" altLang="ja-JP" sz="1050" dirty="0">
                          <a:latin typeface="+mn-lt"/>
                          <a:ea typeface="BIZ UDPゴシック" panose="020B0400000000000000" pitchFamily="50" charset="-128"/>
                          <a:cs typeface="Arial" panose="020B0604020202020204" pitchFamily="34" charset="0"/>
                        </a:rPr>
                        <a:t>thứ hai</a:t>
                      </a:r>
                      <a:r>
                        <a:rPr kumimoji="1" lang="ja-JP" altLang="en-US" sz="1050" dirty="0">
                          <a:latin typeface="+mn-lt"/>
                          <a:ea typeface="BIZ UDPゴシック" panose="020B0400000000000000" pitchFamily="50" charset="-128"/>
                        </a:rPr>
                        <a:t>）</a:t>
                      </a:r>
                    </a:p>
                  </a:txBody>
                  <a:tcPr marL="98708" marR="98708" marT="49354" marB="49354" anchor="ctr"/>
                </a:tc>
                <a:tc>
                  <a:txBody>
                    <a:bodyPr/>
                    <a:lstStyle/>
                    <a:p>
                      <a:pPr algn="l"/>
                      <a:r>
                        <a:rPr kumimoji="1" lang="vi-VN" altLang="ja-JP" sz="1200" dirty="0">
                          <a:latin typeface="Times New Roman" panose="02020603050405020304" pitchFamily="18" charset="0"/>
                          <a:ea typeface="Meiryo UI"/>
                          <a:cs typeface="Times New Roman" panose="02020603050405020304" pitchFamily="18" charset="0"/>
                        </a:rPr>
                        <a:t> </a:t>
                      </a:r>
                      <a:r>
                        <a:rPr kumimoji="1" lang="ja-JP" altLang="en-US" sz="1200" dirty="0">
                          <a:latin typeface="Meiryo UI"/>
                          <a:ea typeface="Meiryo UI"/>
                        </a:rPr>
                        <a:t>□</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Sáng</a:t>
                      </a:r>
                      <a:r>
                        <a:rPr kumimoji="1" lang="vi-VN" altLang="ja-JP" sz="1200" dirty="0">
                          <a:latin typeface="Times New Roman" panose="02020603050405020304" pitchFamily="18" charset="0"/>
                          <a:ea typeface="Meiryo UI"/>
                          <a:cs typeface="Times New Roman" panose="02020603050405020304" pitchFamily="18" charset="0"/>
                        </a:rPr>
                        <a:t>        </a:t>
                      </a:r>
                      <a:r>
                        <a:rPr kumimoji="1" lang="ja-JP" altLang="en-US" sz="1200" dirty="0">
                          <a:latin typeface="Meiryo UI"/>
                          <a:ea typeface="Meiryo UI"/>
                        </a:rPr>
                        <a:t>□</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Chiều</a:t>
                      </a:r>
                      <a:r>
                        <a:rPr kumimoji="1" lang="vi-VN" altLang="ja-JP" sz="1200" dirty="0">
                          <a:latin typeface="Times New Roman" panose="02020603050405020304" pitchFamily="18" charset="0"/>
                          <a:ea typeface="Meiryo UI"/>
                          <a:cs typeface="Times New Roman" panose="02020603050405020304" pitchFamily="18" charset="0"/>
                        </a:rPr>
                        <a:t>           </a:t>
                      </a:r>
                      <a:r>
                        <a:rPr kumimoji="1" lang="ja-JP" altLang="en-US" sz="1200" dirty="0">
                          <a:latin typeface="Meiryo UI"/>
                          <a:ea typeface="Meiryo UI"/>
                        </a:rPr>
                        <a:t>□</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Cả</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ngày</a:t>
                      </a:r>
                      <a:endParaRPr kumimoji="1" lang="ja-JP" altLang="en-US" sz="1200" dirty="0">
                        <a:latin typeface="Times New Roman" panose="02020603050405020304" pitchFamily="18" charset="0"/>
                        <a:ea typeface="Meiryo UI"/>
                        <a:cs typeface="Times New Roman" panose="02020603050405020304" pitchFamily="18" charset="0"/>
                      </a:endParaRPr>
                    </a:p>
                  </a:txBody>
                  <a:tcPr marL="98708" marR="98708" marT="49354" marB="49354" anchor="ctr"/>
                </a:tc>
                <a:extLst>
                  <a:ext uri="{0D108BD9-81ED-4DB2-BD59-A6C34878D82A}">
                    <a16:rowId xmlns:a16="http://schemas.microsoft.com/office/drawing/2014/main" val="10001"/>
                  </a:ext>
                </a:extLst>
              </a:tr>
              <a:tr h="355375">
                <a:tc>
                  <a:txBody>
                    <a:bodyPr/>
                    <a:lstStyle/>
                    <a:p>
                      <a:pPr algn="l"/>
                      <a:r>
                        <a:rPr kumimoji="1" lang="vi-VN" altLang="ja-JP" sz="1050" dirty="0">
                          <a:latin typeface="+mn-lt"/>
                          <a:ea typeface="BIZ UDPゴシック" panose="020B0400000000000000" pitchFamily="50" charset="-128"/>
                        </a:rPr>
                        <a:t>27/2 </a:t>
                      </a:r>
                      <a:r>
                        <a:rPr kumimoji="1" lang="ja-JP" altLang="en-US" sz="1050" dirty="0">
                          <a:latin typeface="+mn-lt"/>
                          <a:ea typeface="BIZ UDPゴシック" panose="020B0400000000000000" pitchFamily="50" charset="-128"/>
                        </a:rPr>
                        <a:t>（</a:t>
                      </a:r>
                      <a:r>
                        <a:rPr kumimoji="1" lang="vi-VN" altLang="ja-JP" sz="1050" dirty="0">
                          <a:latin typeface="+mn-lt"/>
                          <a:ea typeface="BIZ UDPゴシック" panose="020B0400000000000000" pitchFamily="50" charset="-128"/>
                          <a:cs typeface="Arial" panose="020B0604020202020204" pitchFamily="34" charset="0"/>
                        </a:rPr>
                        <a:t>thứ ba</a:t>
                      </a:r>
                      <a:r>
                        <a:rPr kumimoji="1" lang="ja-JP" altLang="en-US" sz="1050" dirty="0">
                          <a:latin typeface="+mn-lt"/>
                          <a:ea typeface="BIZ UDPゴシック" panose="020B0400000000000000" pitchFamily="50" charset="-128"/>
                        </a:rPr>
                        <a:t>）</a:t>
                      </a:r>
                    </a:p>
                  </a:txBody>
                  <a:tcPr marL="98708" marR="98708" marT="49354" marB="49354"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vi-VN" altLang="ja-JP" sz="1200" dirty="0">
                          <a:latin typeface="Times New Roman" panose="02020603050405020304" pitchFamily="18" charset="0"/>
                          <a:ea typeface="Meiryo UI"/>
                          <a:cs typeface="Times New Roman" panose="02020603050405020304" pitchFamily="18" charset="0"/>
                        </a:rPr>
                        <a:t> </a:t>
                      </a:r>
                      <a:r>
                        <a:rPr kumimoji="1" lang="ja-JP" altLang="en-US" sz="1200" dirty="0">
                          <a:latin typeface="Meiryo UI"/>
                          <a:ea typeface="Meiryo UI"/>
                        </a:rPr>
                        <a:t>□</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Sáng</a:t>
                      </a:r>
                      <a:r>
                        <a:rPr kumimoji="1" lang="vi-VN" altLang="ja-JP" sz="1200" dirty="0">
                          <a:latin typeface="Times New Roman" panose="02020603050405020304" pitchFamily="18" charset="0"/>
                          <a:ea typeface="Meiryo UI"/>
                          <a:cs typeface="Times New Roman" panose="02020603050405020304" pitchFamily="18" charset="0"/>
                        </a:rPr>
                        <a:t>        </a:t>
                      </a:r>
                      <a:r>
                        <a:rPr kumimoji="1" lang="ja-JP" altLang="en-US" sz="1200" dirty="0">
                          <a:latin typeface="Meiryo UI"/>
                          <a:ea typeface="Meiryo UI"/>
                        </a:rPr>
                        <a:t>□</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Chiều</a:t>
                      </a:r>
                      <a:r>
                        <a:rPr kumimoji="1" lang="vi-VN" altLang="ja-JP" sz="1200" dirty="0">
                          <a:latin typeface="Times New Roman" panose="02020603050405020304" pitchFamily="18" charset="0"/>
                          <a:ea typeface="Meiryo UI"/>
                          <a:cs typeface="Times New Roman" panose="02020603050405020304" pitchFamily="18" charset="0"/>
                        </a:rPr>
                        <a:t>           </a:t>
                      </a:r>
                      <a:r>
                        <a:rPr kumimoji="1" lang="ja-JP" altLang="en-US" sz="1200" dirty="0">
                          <a:latin typeface="Meiryo UI"/>
                          <a:ea typeface="Meiryo UI"/>
                        </a:rPr>
                        <a:t>□</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Cả</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ngày</a:t>
                      </a:r>
                      <a:endParaRPr kumimoji="1" lang="ja-JP" altLang="en-US" sz="1200" dirty="0">
                        <a:latin typeface="Times New Roman" panose="02020603050405020304" pitchFamily="18" charset="0"/>
                        <a:ea typeface="Meiryo UI"/>
                        <a:cs typeface="Times New Roman" panose="02020603050405020304" pitchFamily="18" charset="0"/>
                      </a:endParaRPr>
                    </a:p>
                  </a:txBody>
                  <a:tcPr marL="98708" marR="98708" marT="49354" marB="49354" anchor="ctr"/>
                </a:tc>
                <a:extLst>
                  <a:ext uri="{0D108BD9-81ED-4DB2-BD59-A6C34878D82A}">
                    <a16:rowId xmlns:a16="http://schemas.microsoft.com/office/drawing/2014/main" val="10002"/>
                  </a:ext>
                </a:extLst>
              </a:tr>
              <a:tr h="355375">
                <a:tc>
                  <a:txBody>
                    <a:bodyPr/>
                    <a:lstStyle/>
                    <a:p>
                      <a:pPr algn="l"/>
                      <a:r>
                        <a:rPr kumimoji="1" lang="vi-VN" altLang="ja-JP" sz="1050" dirty="0">
                          <a:latin typeface="+mn-lt"/>
                          <a:ea typeface="BIZ UDPゴシック" panose="020B0400000000000000" pitchFamily="50" charset="-128"/>
                        </a:rPr>
                        <a:t>28/2</a:t>
                      </a:r>
                      <a:r>
                        <a:rPr kumimoji="1" lang="ja-JP" altLang="en-US" sz="1050" dirty="0">
                          <a:latin typeface="+mn-lt"/>
                          <a:ea typeface="BIZ UDPゴシック" panose="020B0400000000000000" pitchFamily="50" charset="-128"/>
                        </a:rPr>
                        <a:t>（</a:t>
                      </a:r>
                      <a:r>
                        <a:rPr kumimoji="1" lang="vi-VN" altLang="ja-JP" sz="1050" dirty="0">
                          <a:latin typeface="+mn-lt"/>
                          <a:ea typeface="BIZ UDPゴシック" panose="020B0400000000000000" pitchFamily="50" charset="-128"/>
                          <a:cs typeface="Arial" panose="020B0604020202020204" pitchFamily="34" charset="0"/>
                        </a:rPr>
                        <a:t>thứ tư</a:t>
                      </a:r>
                      <a:r>
                        <a:rPr kumimoji="1" lang="ja-JP" altLang="en-US" sz="1050" dirty="0">
                          <a:latin typeface="+mn-lt"/>
                          <a:ea typeface="BIZ UDPゴシック" panose="020B0400000000000000" pitchFamily="50" charset="-128"/>
                        </a:rPr>
                        <a:t>）</a:t>
                      </a:r>
                    </a:p>
                  </a:txBody>
                  <a:tcPr marL="98708" marR="98708" marT="49354" marB="49354"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vi-VN" altLang="ja-JP" sz="1200" dirty="0">
                          <a:latin typeface="Times New Roman" panose="02020603050405020304" pitchFamily="18" charset="0"/>
                          <a:ea typeface="Meiryo UI"/>
                          <a:cs typeface="Times New Roman" panose="02020603050405020304" pitchFamily="18" charset="0"/>
                        </a:rPr>
                        <a:t> </a:t>
                      </a:r>
                      <a:r>
                        <a:rPr kumimoji="1" lang="ja-JP" altLang="en-US" sz="1200" dirty="0">
                          <a:latin typeface="Meiryo UI"/>
                          <a:ea typeface="Meiryo UI"/>
                        </a:rPr>
                        <a:t>□</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Sáng</a:t>
                      </a:r>
                      <a:r>
                        <a:rPr kumimoji="1" lang="vi-VN" altLang="ja-JP" sz="1200" dirty="0">
                          <a:latin typeface="Times New Roman" panose="02020603050405020304" pitchFamily="18" charset="0"/>
                          <a:ea typeface="Meiryo UI"/>
                          <a:cs typeface="Times New Roman" panose="02020603050405020304" pitchFamily="18" charset="0"/>
                        </a:rPr>
                        <a:t>        </a:t>
                      </a:r>
                      <a:r>
                        <a:rPr kumimoji="1" lang="ja-JP" altLang="en-US" sz="1200" dirty="0">
                          <a:latin typeface="Meiryo UI"/>
                          <a:ea typeface="Meiryo UI"/>
                        </a:rPr>
                        <a:t>□</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Chiều</a:t>
                      </a:r>
                      <a:r>
                        <a:rPr kumimoji="1" lang="vi-VN" altLang="ja-JP" sz="1200" dirty="0">
                          <a:latin typeface="Times New Roman" panose="02020603050405020304" pitchFamily="18" charset="0"/>
                          <a:ea typeface="Meiryo UI"/>
                          <a:cs typeface="Times New Roman" panose="02020603050405020304" pitchFamily="18" charset="0"/>
                        </a:rPr>
                        <a:t>           </a:t>
                      </a:r>
                      <a:r>
                        <a:rPr kumimoji="1" lang="ja-JP" altLang="en-US" sz="1200" dirty="0">
                          <a:latin typeface="Meiryo UI"/>
                          <a:ea typeface="Meiryo UI"/>
                        </a:rPr>
                        <a:t>□</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Cả</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ngày</a:t>
                      </a:r>
                      <a:endParaRPr kumimoji="1" lang="ja-JP" altLang="en-US" sz="1200" dirty="0">
                        <a:latin typeface="Times New Roman" panose="02020603050405020304" pitchFamily="18" charset="0"/>
                        <a:ea typeface="Meiryo UI"/>
                        <a:cs typeface="Times New Roman" panose="02020603050405020304" pitchFamily="18" charset="0"/>
                      </a:endParaRPr>
                    </a:p>
                  </a:txBody>
                  <a:tcPr marL="98708" marR="98708" marT="49354" marB="49354" anchor="ctr"/>
                </a:tc>
                <a:extLst>
                  <a:ext uri="{0D108BD9-81ED-4DB2-BD59-A6C34878D82A}">
                    <a16:rowId xmlns:a16="http://schemas.microsoft.com/office/drawing/2014/main" val="3550066085"/>
                  </a:ext>
                </a:extLst>
              </a:tr>
              <a:tr h="355375">
                <a:tc>
                  <a:txBody>
                    <a:bodyPr/>
                    <a:lstStyle/>
                    <a:p>
                      <a:pPr algn="l"/>
                      <a:r>
                        <a:rPr kumimoji="1" lang="vi-VN" altLang="ja-JP" sz="1050" dirty="0">
                          <a:latin typeface="+mn-lt"/>
                          <a:ea typeface="BIZ UDPゴシック" panose="020B0400000000000000" pitchFamily="50" charset="-128"/>
                        </a:rPr>
                        <a:t>29/2</a:t>
                      </a:r>
                      <a:r>
                        <a:rPr kumimoji="1" lang="ja-JP" altLang="en-US" sz="1050" dirty="0">
                          <a:latin typeface="+mn-lt"/>
                          <a:ea typeface="BIZ UDPゴシック" panose="020B0400000000000000" pitchFamily="50" charset="-128"/>
                        </a:rPr>
                        <a:t>（</a:t>
                      </a:r>
                      <a:r>
                        <a:rPr kumimoji="1" lang="vi-VN" altLang="ja-JP" sz="1050" dirty="0">
                          <a:latin typeface="+mn-lt"/>
                          <a:ea typeface="BIZ UDPゴシック" panose="020B0400000000000000" pitchFamily="50" charset="-128"/>
                          <a:cs typeface="Arial" panose="020B0604020202020204" pitchFamily="34" charset="0"/>
                        </a:rPr>
                        <a:t>thứ năm</a:t>
                      </a:r>
                      <a:r>
                        <a:rPr kumimoji="1" lang="ja-JP" altLang="en-US" sz="1050" dirty="0">
                          <a:latin typeface="+mn-lt"/>
                          <a:ea typeface="BIZ UDPゴシック" panose="020B0400000000000000" pitchFamily="50" charset="-128"/>
                        </a:rPr>
                        <a:t>）</a:t>
                      </a:r>
                    </a:p>
                  </a:txBody>
                  <a:tcPr marL="98708" marR="98708" marT="49354" marB="49354"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vi-VN" altLang="ja-JP" sz="1200" dirty="0">
                          <a:latin typeface="Times New Roman" panose="02020603050405020304" pitchFamily="18" charset="0"/>
                          <a:ea typeface="Meiryo UI"/>
                          <a:cs typeface="Times New Roman" panose="02020603050405020304" pitchFamily="18" charset="0"/>
                        </a:rPr>
                        <a:t> </a:t>
                      </a:r>
                      <a:r>
                        <a:rPr kumimoji="1" lang="ja-JP" altLang="en-US" sz="1200" dirty="0">
                          <a:latin typeface="Meiryo UI"/>
                          <a:ea typeface="Meiryo UI"/>
                        </a:rPr>
                        <a:t>□</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Sáng</a:t>
                      </a:r>
                      <a:r>
                        <a:rPr kumimoji="1" lang="vi-VN" altLang="ja-JP" sz="1200" dirty="0">
                          <a:latin typeface="Times New Roman" panose="02020603050405020304" pitchFamily="18" charset="0"/>
                          <a:ea typeface="Meiryo UI"/>
                          <a:cs typeface="Times New Roman" panose="02020603050405020304" pitchFamily="18" charset="0"/>
                        </a:rPr>
                        <a:t>        </a:t>
                      </a:r>
                      <a:r>
                        <a:rPr kumimoji="1" lang="ja-JP" altLang="en-US" sz="1200" dirty="0">
                          <a:latin typeface="Meiryo UI"/>
                          <a:ea typeface="Meiryo UI"/>
                        </a:rPr>
                        <a:t>□</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Chiều</a:t>
                      </a:r>
                      <a:r>
                        <a:rPr kumimoji="1" lang="vi-VN" altLang="ja-JP" sz="1200" dirty="0">
                          <a:latin typeface="Times New Roman" panose="02020603050405020304" pitchFamily="18" charset="0"/>
                          <a:ea typeface="Meiryo UI"/>
                          <a:cs typeface="Times New Roman" panose="02020603050405020304" pitchFamily="18" charset="0"/>
                        </a:rPr>
                        <a:t>           </a:t>
                      </a:r>
                      <a:r>
                        <a:rPr kumimoji="1" lang="ja-JP" altLang="en-US" sz="1200" dirty="0">
                          <a:latin typeface="Meiryo UI"/>
                          <a:ea typeface="Meiryo UI"/>
                        </a:rPr>
                        <a:t>□</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Cả</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ngày</a:t>
                      </a:r>
                      <a:endParaRPr kumimoji="1" lang="ja-JP" altLang="en-US" sz="1200" dirty="0">
                        <a:latin typeface="Times New Roman" panose="02020603050405020304" pitchFamily="18" charset="0"/>
                        <a:ea typeface="Meiryo UI"/>
                        <a:cs typeface="Times New Roman" panose="02020603050405020304" pitchFamily="18" charset="0"/>
                      </a:endParaRPr>
                    </a:p>
                  </a:txBody>
                  <a:tcPr marL="98708" marR="98708" marT="49354" marB="49354" anchor="ctr"/>
                </a:tc>
                <a:extLst>
                  <a:ext uri="{0D108BD9-81ED-4DB2-BD59-A6C34878D82A}">
                    <a16:rowId xmlns:a16="http://schemas.microsoft.com/office/drawing/2014/main" val="3565976815"/>
                  </a:ext>
                </a:extLst>
              </a:tr>
              <a:tr h="296620">
                <a:tc>
                  <a:txBody>
                    <a:bodyPr/>
                    <a:lstStyle/>
                    <a:p>
                      <a:pPr algn="l"/>
                      <a:r>
                        <a:rPr kumimoji="1" lang="vi-VN" altLang="ja-JP" sz="1050" dirty="0">
                          <a:latin typeface="+mn-lt"/>
                          <a:ea typeface="BIZ UDPゴシック" panose="020B0400000000000000" pitchFamily="50" charset="-128"/>
                        </a:rPr>
                        <a:t>1/3</a:t>
                      </a:r>
                      <a:r>
                        <a:rPr kumimoji="1" lang="ja-JP" altLang="en-US" sz="1050" dirty="0">
                          <a:latin typeface="+mn-lt"/>
                          <a:ea typeface="BIZ UDPゴシック" panose="020B0400000000000000" pitchFamily="50" charset="-128"/>
                        </a:rPr>
                        <a:t>（</a:t>
                      </a:r>
                      <a:r>
                        <a:rPr kumimoji="1" lang="vi-VN" altLang="ja-JP" sz="1050" dirty="0">
                          <a:latin typeface="+mn-lt"/>
                          <a:ea typeface="BIZ UDPゴシック" panose="020B0400000000000000" pitchFamily="50" charset="-128"/>
                          <a:cs typeface="Arial" panose="020B0604020202020204" pitchFamily="34" charset="0"/>
                        </a:rPr>
                        <a:t>thứ sáu</a:t>
                      </a:r>
                      <a:r>
                        <a:rPr kumimoji="1" lang="ja-JP" altLang="en-US" sz="1050" dirty="0">
                          <a:latin typeface="+mn-lt"/>
                          <a:ea typeface="BIZ UDPゴシック" panose="020B0400000000000000" pitchFamily="50" charset="-128"/>
                        </a:rPr>
                        <a:t>）</a:t>
                      </a:r>
                    </a:p>
                  </a:txBody>
                  <a:tcPr marL="98708" marR="98708" marT="49354" marB="49354"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vi-VN" altLang="ja-JP" sz="1200" dirty="0">
                          <a:latin typeface="Times New Roman" panose="02020603050405020304" pitchFamily="18" charset="0"/>
                          <a:ea typeface="Meiryo UI"/>
                          <a:cs typeface="Times New Roman" panose="02020603050405020304" pitchFamily="18" charset="0"/>
                        </a:rPr>
                        <a:t> </a:t>
                      </a:r>
                      <a:r>
                        <a:rPr kumimoji="1" lang="ja-JP" altLang="en-US" sz="1200" dirty="0">
                          <a:latin typeface="Meiryo UI"/>
                          <a:ea typeface="Meiryo UI"/>
                        </a:rPr>
                        <a:t>□</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Sáng</a:t>
                      </a:r>
                      <a:r>
                        <a:rPr kumimoji="1" lang="vi-VN" altLang="ja-JP" sz="1200" dirty="0">
                          <a:latin typeface="Times New Roman" panose="02020603050405020304" pitchFamily="18" charset="0"/>
                          <a:ea typeface="Meiryo UI"/>
                          <a:cs typeface="Times New Roman" panose="02020603050405020304" pitchFamily="18" charset="0"/>
                        </a:rPr>
                        <a:t>        </a:t>
                      </a:r>
                      <a:r>
                        <a:rPr kumimoji="1" lang="ja-JP" altLang="en-US" sz="1200" dirty="0">
                          <a:latin typeface="Meiryo UI"/>
                          <a:ea typeface="Meiryo UI"/>
                        </a:rPr>
                        <a:t>□</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Chiều</a:t>
                      </a:r>
                      <a:r>
                        <a:rPr kumimoji="1" lang="vi-VN" altLang="ja-JP" sz="1200" dirty="0">
                          <a:latin typeface="Times New Roman" panose="02020603050405020304" pitchFamily="18" charset="0"/>
                          <a:ea typeface="Meiryo UI"/>
                          <a:cs typeface="Times New Roman" panose="02020603050405020304" pitchFamily="18" charset="0"/>
                        </a:rPr>
                        <a:t>           </a:t>
                      </a:r>
                      <a:r>
                        <a:rPr kumimoji="1" lang="ja-JP" altLang="en-US" sz="1200" dirty="0">
                          <a:latin typeface="Meiryo UI"/>
                          <a:ea typeface="Meiryo UI"/>
                        </a:rPr>
                        <a:t>□</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Cả</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ngày</a:t>
                      </a:r>
                      <a:endParaRPr kumimoji="1" lang="ja-JP" altLang="en-US" sz="1200" dirty="0">
                        <a:latin typeface="Times New Roman" panose="02020603050405020304" pitchFamily="18" charset="0"/>
                        <a:ea typeface="Meiryo UI"/>
                        <a:cs typeface="Times New Roman" panose="02020603050405020304" pitchFamily="18" charset="0"/>
                      </a:endParaRPr>
                    </a:p>
                  </a:txBody>
                  <a:tcPr marL="98708" marR="98708" marT="49354" marB="49354" anchor="ctr"/>
                </a:tc>
                <a:extLst>
                  <a:ext uri="{0D108BD9-81ED-4DB2-BD59-A6C34878D82A}">
                    <a16:rowId xmlns:a16="http://schemas.microsoft.com/office/drawing/2014/main" val="4237939149"/>
                  </a:ext>
                </a:extLst>
              </a:tr>
              <a:tr h="355375">
                <a:tc>
                  <a:txBody>
                    <a:bodyPr/>
                    <a:lstStyle/>
                    <a:p>
                      <a:pPr algn="l"/>
                      <a:r>
                        <a:rPr kumimoji="1" lang="vi-VN" altLang="ja-JP" sz="1050" dirty="0">
                          <a:latin typeface="+mn-lt"/>
                          <a:ea typeface="BIZ UDPゴシック" panose="020B0400000000000000" pitchFamily="50" charset="-128"/>
                        </a:rPr>
                        <a:t>2/3</a:t>
                      </a:r>
                      <a:r>
                        <a:rPr kumimoji="1" lang="ja-JP" altLang="en-US" sz="1050" dirty="0">
                          <a:latin typeface="+mn-lt"/>
                          <a:ea typeface="BIZ UDPゴシック" panose="020B0400000000000000" pitchFamily="50" charset="-128"/>
                        </a:rPr>
                        <a:t>（</a:t>
                      </a:r>
                      <a:r>
                        <a:rPr kumimoji="1" lang="vi-VN" altLang="ja-JP" sz="1050" dirty="0">
                          <a:latin typeface="+mn-lt"/>
                          <a:ea typeface="BIZ UDPゴシック" panose="020B0400000000000000" pitchFamily="50" charset="-128"/>
                          <a:cs typeface="Arial" panose="020B0604020202020204" pitchFamily="34" charset="0"/>
                        </a:rPr>
                        <a:t>thứ bảy</a:t>
                      </a:r>
                      <a:r>
                        <a:rPr kumimoji="1" lang="ja-JP" altLang="en-US" sz="1050" dirty="0">
                          <a:latin typeface="+mn-lt"/>
                          <a:ea typeface="BIZ UDPゴシック" panose="020B0400000000000000" pitchFamily="50" charset="-128"/>
                        </a:rPr>
                        <a:t>）</a:t>
                      </a:r>
                    </a:p>
                  </a:txBody>
                  <a:tcPr marL="98708" marR="98708" marT="49354" marB="49354"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vi-VN" altLang="ja-JP" sz="1200" dirty="0">
                          <a:latin typeface="Times New Roman" panose="02020603050405020304" pitchFamily="18" charset="0"/>
                          <a:ea typeface="Meiryo UI"/>
                          <a:cs typeface="Times New Roman" panose="02020603050405020304" pitchFamily="18" charset="0"/>
                        </a:rPr>
                        <a:t> </a:t>
                      </a:r>
                      <a:r>
                        <a:rPr kumimoji="1" lang="ja-JP" altLang="en-US" sz="1200" dirty="0">
                          <a:latin typeface="Meiryo UI"/>
                          <a:ea typeface="Meiryo UI"/>
                        </a:rPr>
                        <a:t>□</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Sáng</a:t>
                      </a:r>
                      <a:r>
                        <a:rPr kumimoji="1" lang="vi-VN" altLang="ja-JP" sz="1200" dirty="0">
                          <a:latin typeface="Times New Roman" panose="02020603050405020304" pitchFamily="18" charset="0"/>
                          <a:ea typeface="Meiryo UI"/>
                          <a:cs typeface="Times New Roman" panose="02020603050405020304" pitchFamily="18" charset="0"/>
                        </a:rPr>
                        <a:t>        </a:t>
                      </a:r>
                      <a:r>
                        <a:rPr kumimoji="1" lang="ja-JP" altLang="en-US" sz="1200" dirty="0">
                          <a:latin typeface="Meiryo UI"/>
                          <a:ea typeface="Meiryo UI"/>
                        </a:rPr>
                        <a:t>□</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Chiều</a:t>
                      </a:r>
                      <a:r>
                        <a:rPr kumimoji="1" lang="vi-VN" altLang="ja-JP" sz="1200" dirty="0">
                          <a:latin typeface="Times New Roman" panose="02020603050405020304" pitchFamily="18" charset="0"/>
                          <a:ea typeface="Meiryo UI"/>
                          <a:cs typeface="Times New Roman" panose="02020603050405020304" pitchFamily="18" charset="0"/>
                        </a:rPr>
                        <a:t>           </a:t>
                      </a:r>
                      <a:r>
                        <a:rPr kumimoji="1" lang="ja-JP" altLang="en-US" sz="1200" dirty="0">
                          <a:latin typeface="Meiryo UI"/>
                          <a:ea typeface="Meiryo UI"/>
                        </a:rPr>
                        <a:t>□</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Cả</a:t>
                      </a:r>
                      <a:r>
                        <a:rPr kumimoji="1" lang="vi-VN" altLang="ja-JP" sz="1200" dirty="0">
                          <a:latin typeface="Times New Roman" panose="02020603050405020304" pitchFamily="18" charset="0"/>
                          <a:ea typeface="Meiryo UI"/>
                          <a:cs typeface="Times New Roman" panose="02020603050405020304" pitchFamily="18" charset="0"/>
                        </a:rPr>
                        <a:t> </a:t>
                      </a:r>
                      <a:r>
                        <a:rPr kumimoji="1" lang="vi-VN" altLang="ja-JP" sz="1200" dirty="0" err="1">
                          <a:latin typeface="Times New Roman" panose="02020603050405020304" pitchFamily="18" charset="0"/>
                          <a:ea typeface="Meiryo UI"/>
                          <a:cs typeface="Times New Roman" panose="02020603050405020304" pitchFamily="18" charset="0"/>
                        </a:rPr>
                        <a:t>ngày</a:t>
                      </a:r>
                      <a:endParaRPr kumimoji="1" lang="ja-JP" altLang="en-US" sz="1200" dirty="0">
                        <a:latin typeface="Times New Roman" panose="02020603050405020304" pitchFamily="18" charset="0"/>
                        <a:ea typeface="Meiryo UI"/>
                        <a:cs typeface="Times New Roman" panose="02020603050405020304" pitchFamily="18" charset="0"/>
                      </a:endParaRPr>
                    </a:p>
                  </a:txBody>
                  <a:tcPr marL="98708" marR="98708" marT="49354" marB="49354" anchor="ctr"/>
                </a:tc>
                <a:extLst>
                  <a:ext uri="{0D108BD9-81ED-4DB2-BD59-A6C34878D82A}">
                    <a16:rowId xmlns:a16="http://schemas.microsoft.com/office/drawing/2014/main" val="10003"/>
                  </a:ext>
                </a:extLst>
              </a:tr>
              <a:tr h="456388">
                <a:tc gridSpan="2">
                  <a:txBody>
                    <a:bodyPr/>
                    <a:lstStyle/>
                    <a:p>
                      <a:pPr algn="l"/>
                      <a:r>
                        <a:rPr kumimoji="1" lang="en-US" altLang="ja-JP" sz="1100" dirty="0">
                          <a:latin typeface="Arial" panose="020B0604020202020204" pitchFamily="34" charset="0"/>
                          <a:ea typeface="BIZ UDPゴシック" panose="020B0400000000000000" pitchFamily="50" charset="-128"/>
                          <a:cs typeface="Arial" panose="020B0604020202020204" pitchFamily="34" charset="0"/>
                        </a:rPr>
                        <a:t>【</a:t>
                      </a:r>
                      <a:r>
                        <a:rPr kumimoji="1" lang="vi-VN" altLang="ja-JP" sz="1100" dirty="0">
                          <a:latin typeface="Arial" panose="020B0604020202020204" pitchFamily="34" charset="0"/>
                          <a:ea typeface="BIZ UDPゴシック" panose="020B0400000000000000" pitchFamily="50" charset="-128"/>
                          <a:cs typeface="Arial" panose="020B0604020202020204" pitchFamily="34" charset="0"/>
                        </a:rPr>
                        <a:t>Ghi chú</a:t>
                      </a:r>
                      <a:r>
                        <a:rPr kumimoji="1" lang="en-US" altLang="ja-JP" sz="1100" dirty="0">
                          <a:latin typeface="Arial" panose="020B0604020202020204" pitchFamily="34" charset="0"/>
                          <a:ea typeface="BIZ UDPゴシック" panose="020B0400000000000000" pitchFamily="50" charset="-128"/>
                          <a:cs typeface="Arial" panose="020B0604020202020204" pitchFamily="34" charset="0"/>
                        </a:rPr>
                        <a:t>】</a:t>
                      </a:r>
                      <a:endParaRPr kumimoji="1" lang="ja-JP" altLang="en-US" sz="1100" dirty="0">
                        <a:latin typeface="Arial" panose="020B0604020202020204" pitchFamily="34" charset="0"/>
                        <a:ea typeface="BIZ UDPゴシック" panose="020B0400000000000000" pitchFamily="50" charset="-128"/>
                        <a:cs typeface="Arial" panose="020B0604020202020204" pitchFamily="34" charset="0"/>
                      </a:endParaRPr>
                    </a:p>
                  </a:txBody>
                  <a:tcPr marL="98708" marR="98708" marT="49354" marB="49354"/>
                </a:tc>
                <a:tc hMerge="1">
                  <a:txBody>
                    <a:bodyPr/>
                    <a:lstStyle/>
                    <a:p>
                      <a:pPr algn="ctr"/>
                      <a:endParaRPr kumimoji="1" lang="ja-JP" altLang="en-US" sz="1200" dirty="0">
                        <a:latin typeface="Meiryo UI"/>
                        <a:ea typeface="Meiryo UI"/>
                      </a:endParaRPr>
                    </a:p>
                  </a:txBody>
                  <a:tcPr anchor="ctr"/>
                </a:tc>
                <a:extLst>
                  <a:ext uri="{0D108BD9-81ED-4DB2-BD59-A6C34878D82A}">
                    <a16:rowId xmlns:a16="http://schemas.microsoft.com/office/drawing/2014/main" val="10004"/>
                  </a:ext>
                </a:extLst>
              </a:tr>
            </a:tbl>
          </a:graphicData>
        </a:graphic>
      </p:graphicFrame>
      <p:graphicFrame>
        <p:nvGraphicFramePr>
          <p:cNvPr id="1135" name="四角形 51"/>
          <p:cNvGraphicFramePr>
            <a:graphicFrameLocks noGrp="1"/>
          </p:cNvGraphicFramePr>
          <p:nvPr>
            <p:extLst>
              <p:ext uri="{D42A27DB-BD31-4B8C-83A1-F6EECF244321}">
                <p14:modId xmlns:p14="http://schemas.microsoft.com/office/powerpoint/2010/main" val="964692288"/>
              </p:ext>
            </p:extLst>
          </p:nvPr>
        </p:nvGraphicFramePr>
        <p:xfrm>
          <a:off x="192140" y="6898985"/>
          <a:ext cx="7170969" cy="2697240"/>
        </p:xfrm>
        <a:graphic>
          <a:graphicData uri="http://schemas.openxmlformats.org/drawingml/2006/table">
            <a:tbl>
              <a:tblPr firstRow="1" bandRow="1">
                <a:tableStyleId>{5940675A-B579-460E-94D1-54222C63F5DA}</a:tableStyleId>
              </a:tblPr>
              <a:tblGrid>
                <a:gridCol w="1417579">
                  <a:extLst>
                    <a:ext uri="{9D8B030D-6E8A-4147-A177-3AD203B41FA5}">
                      <a16:colId xmlns:a16="http://schemas.microsoft.com/office/drawing/2014/main" val="20000"/>
                    </a:ext>
                  </a:extLst>
                </a:gridCol>
                <a:gridCol w="5753390">
                  <a:extLst>
                    <a:ext uri="{9D8B030D-6E8A-4147-A177-3AD203B41FA5}">
                      <a16:colId xmlns:a16="http://schemas.microsoft.com/office/drawing/2014/main" val="20001"/>
                    </a:ext>
                  </a:extLst>
                </a:gridCol>
              </a:tblGrid>
              <a:tr h="432828">
                <a:tc>
                  <a:txBody>
                    <a:bodyPr/>
                    <a:lstStyle/>
                    <a:p>
                      <a:pPr algn="ctr"/>
                      <a:r>
                        <a:rPr kumimoji="1" lang="vi-VN" altLang="ja-JP" sz="1100" dirty="0">
                          <a:latin typeface="+mn-lt"/>
                          <a:ea typeface="Meiryo UI"/>
                        </a:rPr>
                        <a:t>Tên</a:t>
                      </a:r>
                      <a:endParaRPr kumimoji="1" lang="ja-JP" altLang="en-US" sz="1100" dirty="0">
                        <a:latin typeface="+mn-lt"/>
                        <a:ea typeface="Meiryo UI"/>
                      </a:endParaRPr>
                    </a:p>
                  </a:txBody>
                  <a:tcPr marL="98708" marR="98708" marT="49354" marB="493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sz="1200" dirty="0">
                        <a:latin typeface="Meiryo UI"/>
                        <a:ea typeface="Meiryo UI"/>
                      </a:endParaRPr>
                    </a:p>
                  </a:txBody>
                  <a:tcPr marL="98708" marR="98708" marT="49354" marB="493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6961">
                <a:tc>
                  <a:txBody>
                    <a:bodyPr/>
                    <a:lstStyle/>
                    <a:p>
                      <a:pPr algn="ctr"/>
                      <a:r>
                        <a:rPr kumimoji="1" lang="vi-VN" altLang="ja-JP" sz="1100" dirty="0">
                          <a:latin typeface="+mn-lt"/>
                          <a:ea typeface="Meiryo UI"/>
                        </a:rPr>
                        <a:t>Địa chỉ</a:t>
                      </a:r>
                      <a:endParaRPr kumimoji="1" lang="ja-JP" altLang="en-US" sz="1100" dirty="0">
                        <a:latin typeface="+mn-lt"/>
                        <a:ea typeface="Meiryo UI"/>
                      </a:endParaRPr>
                    </a:p>
                  </a:txBody>
                  <a:tcPr marL="98708" marR="98708" marT="49354" marB="493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sz="1200" dirty="0">
                        <a:latin typeface="Meiryo UI"/>
                        <a:ea typeface="Meiryo UI"/>
                      </a:endParaRPr>
                    </a:p>
                  </a:txBody>
                  <a:tcPr marL="98708" marR="98708" marT="49354" marB="493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0720">
                <a:tc>
                  <a:txBody>
                    <a:bodyPr/>
                    <a:lstStyle/>
                    <a:p>
                      <a:pPr algn="ctr"/>
                      <a:r>
                        <a:rPr kumimoji="1" lang="vi-VN" altLang="ja-JP" sz="1100" dirty="0">
                          <a:latin typeface="+mn-lt"/>
                          <a:ea typeface="Meiryo UI"/>
                        </a:rPr>
                        <a:t>Tư cách lưu trú</a:t>
                      </a:r>
                      <a:endParaRPr kumimoji="1" lang="ja-JP" altLang="en-US" sz="1100" dirty="0">
                        <a:latin typeface="+mn-lt"/>
                        <a:ea typeface="Meiryo UI"/>
                      </a:endParaRPr>
                    </a:p>
                  </a:txBody>
                  <a:tcPr marL="98708" marR="98708" marT="49354" marB="493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sz="1200" dirty="0">
                        <a:latin typeface="Meiryo UI"/>
                        <a:ea typeface="Meiryo UI"/>
                      </a:endParaRPr>
                    </a:p>
                  </a:txBody>
                  <a:tcPr marL="98708" marR="98708" marT="49354" marB="493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71159">
                <a:tc>
                  <a:txBody>
                    <a:bodyPr/>
                    <a:lstStyle/>
                    <a:p>
                      <a:pPr algn="ctr"/>
                      <a:r>
                        <a:rPr kumimoji="1" lang="vi-VN" altLang="ja-JP" sz="1100" dirty="0">
                          <a:latin typeface="+mn-lt"/>
                          <a:ea typeface="Meiryo UI"/>
                        </a:rPr>
                        <a:t>Ngôn ngữ</a:t>
                      </a:r>
                      <a:endParaRPr kumimoji="1" lang="ja-JP" altLang="en-US" sz="1100" dirty="0">
                        <a:latin typeface="+mn-lt"/>
                        <a:ea typeface="Meiryo UI"/>
                      </a:endParaRPr>
                    </a:p>
                  </a:txBody>
                  <a:tcPr marL="98708" marR="98708" marT="49354" marB="493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300"/>
                        </a:lnSpc>
                      </a:pPr>
                      <a:r>
                        <a:rPr kumimoji="1" lang="ja-JP" altLang="en-US" sz="1200" dirty="0">
                          <a:latin typeface="Meiryo UI"/>
                          <a:ea typeface="Meiryo UI"/>
                        </a:rPr>
                        <a:t>□</a:t>
                      </a:r>
                      <a:r>
                        <a:rPr kumimoji="1" lang="vi-VN" altLang="ja-JP" sz="1200" dirty="0">
                          <a:latin typeface="Meiryo UI"/>
                          <a:ea typeface="Meiryo UI"/>
                        </a:rPr>
                        <a:t> </a:t>
                      </a:r>
                      <a:r>
                        <a:rPr kumimoji="1" lang="vi-VN" altLang="ja-JP" sz="1200" dirty="0">
                          <a:latin typeface="Times New Roman" panose="02020603050405020304" pitchFamily="18" charset="0"/>
                          <a:ea typeface="Meiryo UI"/>
                          <a:cs typeface="Times New Roman" panose="02020603050405020304" pitchFamily="18" charset="0"/>
                        </a:rPr>
                        <a:t>Tiếng Nhật</a:t>
                      </a:r>
                      <a:r>
                        <a:rPr kumimoji="1" lang="ja-JP" altLang="en-US" sz="1200" dirty="0">
                          <a:latin typeface="Times New Roman" panose="02020603050405020304" pitchFamily="18" charset="0"/>
                          <a:ea typeface="Meiryo UI"/>
                          <a:cs typeface="Times New Roman" panose="02020603050405020304" pitchFamily="18" charset="0"/>
                        </a:rPr>
                        <a:t>　　　　      　□</a:t>
                      </a:r>
                      <a:r>
                        <a:rPr kumimoji="1" lang="vi-VN" altLang="ja-JP" sz="1200" dirty="0">
                          <a:latin typeface="Times New Roman" panose="02020603050405020304" pitchFamily="18" charset="0"/>
                          <a:ea typeface="Meiryo UI"/>
                          <a:cs typeface="Times New Roman" panose="02020603050405020304" pitchFamily="18" charset="0"/>
                        </a:rPr>
                        <a:t> Tiếng Anh</a:t>
                      </a:r>
                      <a:r>
                        <a:rPr kumimoji="1" lang="ja-JP" altLang="en-US" sz="1200" dirty="0">
                          <a:latin typeface="Times New Roman" panose="02020603050405020304" pitchFamily="18" charset="0"/>
                          <a:ea typeface="Meiryo UI"/>
                          <a:cs typeface="Times New Roman" panose="02020603050405020304" pitchFamily="18" charset="0"/>
                        </a:rPr>
                        <a:t>　　　         　</a:t>
                      </a:r>
                      <a:endParaRPr kumimoji="1" lang="en-US" altLang="ja-JP" sz="1200" dirty="0">
                        <a:latin typeface="Times New Roman" panose="02020603050405020304" pitchFamily="18" charset="0"/>
                        <a:ea typeface="Meiryo UI"/>
                        <a:cs typeface="Times New Roman" panose="02020603050405020304" pitchFamily="18" charset="0"/>
                      </a:endParaRPr>
                    </a:p>
                    <a:p>
                      <a:pPr>
                        <a:lnSpc>
                          <a:spcPts val="2300"/>
                        </a:lnSpc>
                      </a:pPr>
                      <a:r>
                        <a:rPr kumimoji="1" lang="ja-JP" altLang="en-US" sz="1200" dirty="0">
                          <a:latin typeface="Times New Roman" panose="02020603050405020304" pitchFamily="18" charset="0"/>
                          <a:ea typeface="UD デジタル 教科書体 N-R" panose="02020400000000000000" pitchFamily="17" charset="-128"/>
                          <a:cs typeface="Times New Roman" panose="02020603050405020304" pitchFamily="18" charset="0"/>
                        </a:rPr>
                        <a:t>□</a:t>
                      </a:r>
                      <a:r>
                        <a:rPr kumimoji="1" lang="vi-VN" altLang="ja-JP" sz="1200" dirty="0">
                          <a:latin typeface="Times New Roman" panose="02020603050405020304" pitchFamily="18" charset="0"/>
                          <a:ea typeface="UD デジタル 教科書体 N-R" panose="02020400000000000000" pitchFamily="17" charset="-128"/>
                          <a:cs typeface="Times New Roman" panose="02020603050405020304" pitchFamily="18" charset="0"/>
                        </a:rPr>
                        <a:t> </a:t>
                      </a:r>
                      <a:r>
                        <a:rPr kumimoji="1" lang="vi-VN" altLang="ja-JP" sz="1200" dirty="0">
                          <a:latin typeface="Times New Roman" panose="02020603050405020304" pitchFamily="18" charset="0"/>
                          <a:ea typeface="Meiryo UI"/>
                          <a:cs typeface="Times New Roman" panose="02020603050405020304" pitchFamily="18" charset="0"/>
                        </a:rPr>
                        <a:t>Ngôn ngữ khác</a:t>
                      </a:r>
                      <a:r>
                        <a:rPr kumimoji="1" lang="ja-JP" altLang="en-US" sz="1200" dirty="0">
                          <a:latin typeface="Times New Roman" panose="02020603050405020304" pitchFamily="18" charset="0"/>
                          <a:ea typeface="Meiryo UI"/>
                          <a:cs typeface="Times New Roman" panose="02020603050405020304" pitchFamily="18" charset="0"/>
                        </a:rPr>
                        <a:t>（　　　　　　　　　　　　　）</a:t>
                      </a:r>
                    </a:p>
                  </a:txBody>
                  <a:tcPr marL="98708" marR="98708" marT="49354" marB="493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987302"/>
                  </a:ext>
                </a:extLst>
              </a:tr>
              <a:tr h="370156">
                <a:tc>
                  <a:txBody>
                    <a:bodyPr/>
                    <a:lstStyle/>
                    <a:p>
                      <a:pPr algn="ctr"/>
                      <a:r>
                        <a:rPr kumimoji="1" lang="vi-VN" altLang="ja-JP" sz="1100" dirty="0">
                          <a:latin typeface="+mn-lt"/>
                          <a:ea typeface="Meiryo UI"/>
                        </a:rPr>
                        <a:t>Điện thoại</a:t>
                      </a:r>
                      <a:endParaRPr kumimoji="1" lang="ja-JP" altLang="en-US" sz="1100" dirty="0">
                        <a:latin typeface="+mn-lt"/>
                        <a:ea typeface="Meiryo UI"/>
                      </a:endParaRPr>
                    </a:p>
                  </a:txBody>
                  <a:tcPr marL="98708" marR="98708" marT="49354" marB="493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endParaRPr kumimoji="1" lang="ja-JP" altLang="en-US" sz="1200" dirty="0">
                        <a:latin typeface="Meiryo UI"/>
                        <a:ea typeface="Meiryo UI"/>
                      </a:endParaRPr>
                    </a:p>
                  </a:txBody>
                  <a:tcPr marL="98708" marR="98708" marT="49354" marB="493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763701"/>
                  </a:ext>
                </a:extLst>
              </a:tr>
              <a:tr h="345416">
                <a:tc>
                  <a:txBody>
                    <a:bodyPr/>
                    <a:lstStyle/>
                    <a:p>
                      <a:pPr algn="ctr"/>
                      <a:r>
                        <a:rPr kumimoji="1" lang="en-US" altLang="ja-JP" sz="1100" dirty="0">
                          <a:latin typeface="Meiryo UI"/>
                          <a:ea typeface="Meiryo UI"/>
                        </a:rPr>
                        <a:t>E-mail</a:t>
                      </a:r>
                      <a:endParaRPr kumimoji="1" lang="ja-JP" altLang="en-US" sz="1100" dirty="0">
                        <a:latin typeface="Meiryo UI"/>
                        <a:ea typeface="Meiryo UI"/>
                      </a:endParaRPr>
                    </a:p>
                  </a:txBody>
                  <a:tcPr marL="98708" marR="98708" marT="49354" marB="493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endParaRPr kumimoji="1" lang="ja-JP" altLang="en-US" sz="1200" dirty="0">
                        <a:latin typeface="Meiryo UI"/>
                        <a:ea typeface="Meiryo UI"/>
                      </a:endParaRPr>
                    </a:p>
                  </a:txBody>
                  <a:tcPr marL="98708" marR="98708" marT="49354" marB="493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43" name="直線 36"/>
          <p:cNvSpPr/>
          <p:nvPr/>
        </p:nvSpPr>
        <p:spPr>
          <a:xfrm>
            <a:off x="259457" y="1510094"/>
            <a:ext cx="7037586" cy="0"/>
          </a:xfrm>
          <a:prstGeom prst="line">
            <a:avLst/>
          </a:prstGeom>
          <a:ln w="38100" cap="flat" cmpd="sng" algn="ctr">
            <a:solidFill>
              <a:schemeClr val="tx1"/>
            </a:solidFill>
            <a:prstDash val="sysDot"/>
            <a:miter lim="800000"/>
          </a:ln>
        </p:spPr>
        <p:style>
          <a:lnRef idx="1">
            <a:schemeClr val="accent1"/>
          </a:lnRef>
          <a:fillRef idx="0">
            <a:schemeClr val="accent1"/>
          </a:fillRef>
          <a:effectRef idx="0">
            <a:schemeClr val="accent1"/>
          </a:effectRef>
          <a:fontRef idx="minor">
            <a:schemeClr val="tx1"/>
          </a:fontRef>
        </p:style>
        <p:txBody>
          <a:bodyPr/>
          <a:lstStyle/>
          <a:p>
            <a:endParaRPr lang="ja-JP" altLang="en-US" sz="1943"/>
          </a:p>
        </p:txBody>
      </p:sp>
      <p:sp>
        <p:nvSpPr>
          <p:cNvPr id="5" name="正方形/長方形 4">
            <a:extLst>
              <a:ext uri="{FF2B5EF4-FFF2-40B4-BE49-F238E27FC236}">
                <a16:creationId xmlns:a16="http://schemas.microsoft.com/office/drawing/2014/main" id="{56B57207-E8FF-4D17-8361-9A20C641CB3B}"/>
              </a:ext>
            </a:extLst>
          </p:cNvPr>
          <p:cNvSpPr/>
          <p:nvPr/>
        </p:nvSpPr>
        <p:spPr>
          <a:xfrm>
            <a:off x="2413488" y="8654444"/>
            <a:ext cx="5149362" cy="246221"/>
          </a:xfrm>
          <a:prstGeom prst="rect">
            <a:avLst/>
          </a:prstGeom>
        </p:spPr>
        <p:txBody>
          <a:bodyPr wrap="square">
            <a:spAutoFit/>
          </a:bodyPr>
          <a:lstStyle/>
          <a:p>
            <a:pPr lvl="0"/>
            <a:r>
              <a:rPr lang="ja-JP" altLang="en-US" sz="972" dirty="0">
                <a:solidFill>
                  <a:prstClr val="black"/>
                </a:solidFill>
                <a:latin typeface="Meiryo UI"/>
                <a:ea typeface="Meiryo UI"/>
              </a:rPr>
              <a:t>*</a:t>
            </a:r>
            <a:r>
              <a:rPr lang="vi-VN" altLang="ja-JP" sz="1000" dirty="0">
                <a:solidFill>
                  <a:prstClr val="black"/>
                </a:solidFill>
                <a:latin typeface="Times New Roman" panose="02020603050405020304" pitchFamily="18" charset="0"/>
                <a:ea typeface="Meiryo UI"/>
                <a:cs typeface="Times New Roman" panose="02020603050405020304" pitchFamily="18" charset="0"/>
              </a:rPr>
              <a:t> Tư vấn bằng các ngôn ngữ khác có thể sẽ sử dụng dịch vụ phiên dịch qua điện thoại </a:t>
            </a:r>
            <a:r>
              <a:rPr lang="vi-VN" altLang="ja-JP" sz="1000" dirty="0" err="1">
                <a:solidFill>
                  <a:prstClr val="black"/>
                </a:solidFill>
                <a:latin typeface="Times New Roman" panose="02020603050405020304" pitchFamily="18" charset="0"/>
                <a:ea typeface="Meiryo UI"/>
                <a:cs typeface="Times New Roman" panose="02020603050405020304" pitchFamily="18" charset="0"/>
              </a:rPr>
              <a:t>v.v</a:t>
            </a:r>
            <a:r>
              <a:rPr lang="vi-VN" altLang="ja-JP" sz="1000" dirty="0">
                <a:solidFill>
                  <a:prstClr val="black"/>
                </a:solidFill>
                <a:latin typeface="Times New Roman" panose="02020603050405020304" pitchFamily="18" charset="0"/>
                <a:ea typeface="Meiryo UI"/>
                <a:cs typeface="Times New Roman" panose="02020603050405020304" pitchFamily="18" charset="0"/>
              </a:rPr>
              <a:t>...</a:t>
            </a:r>
            <a:endParaRPr lang="ja-JP" altLang="en-US" sz="972" dirty="0">
              <a:solidFill>
                <a:prstClr val="black"/>
              </a:solidFill>
              <a:latin typeface="Meiryo UI"/>
              <a:ea typeface="Meiryo UI"/>
            </a:endParaRPr>
          </a:p>
        </p:txBody>
      </p:sp>
      <p:sp>
        <p:nvSpPr>
          <p:cNvPr id="7" name="正方形/長方形 6">
            <a:extLst>
              <a:ext uri="{FF2B5EF4-FFF2-40B4-BE49-F238E27FC236}">
                <a16:creationId xmlns:a16="http://schemas.microsoft.com/office/drawing/2014/main" id="{8B458932-C934-46B8-8569-0C9432178E34}"/>
              </a:ext>
            </a:extLst>
          </p:cNvPr>
          <p:cNvSpPr/>
          <p:nvPr/>
        </p:nvSpPr>
        <p:spPr>
          <a:xfrm>
            <a:off x="197733" y="1600545"/>
            <a:ext cx="7037586" cy="16293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ja-JP" sz="1400" dirty="0">
                <a:solidFill>
                  <a:schemeClr val="tx1"/>
                </a:solidFill>
                <a:latin typeface="+mj-lt"/>
                <a:ea typeface="Meiryo UI" panose="020B0604030504040204" pitchFamily="50" charset="-128"/>
                <a:cs typeface="Times New Roman" panose="02020603050405020304" pitchFamily="18" charset="0"/>
              </a:rPr>
              <a:t>Gửi qua </a:t>
            </a:r>
            <a:r>
              <a:rPr lang="vi-VN" altLang="ja-JP" sz="1400" dirty="0" err="1">
                <a:solidFill>
                  <a:schemeClr val="tx1"/>
                </a:solidFill>
                <a:latin typeface="+mj-lt"/>
                <a:ea typeface="Meiryo UI" panose="020B0604030504040204" pitchFamily="50" charset="-128"/>
                <a:cs typeface="Times New Roman" panose="02020603050405020304" pitchFamily="18" charset="0"/>
              </a:rPr>
              <a:t>mail</a:t>
            </a:r>
            <a:r>
              <a:rPr lang="vi-VN" altLang="ja-JP" sz="1400" dirty="0">
                <a:solidFill>
                  <a:schemeClr val="tx1"/>
                </a:solidFill>
                <a:latin typeface="+mj-lt"/>
                <a:ea typeface="Meiryo UI" panose="020B0604030504040204" pitchFamily="50" charset="-128"/>
                <a:cs typeface="Times New Roman" panose="02020603050405020304" pitchFamily="18" charset="0"/>
              </a:rPr>
              <a:t>, </a:t>
            </a:r>
            <a:r>
              <a:rPr lang="vi-VN" altLang="ja-JP" sz="1400" dirty="0" err="1">
                <a:solidFill>
                  <a:schemeClr val="tx1"/>
                </a:solidFill>
                <a:latin typeface="+mj-lt"/>
                <a:ea typeface="Meiryo UI" panose="020B0604030504040204" pitchFamily="50" charset="-128"/>
                <a:cs typeface="Times New Roman" panose="02020603050405020304" pitchFamily="18" charset="0"/>
              </a:rPr>
              <a:t>fax</a:t>
            </a:r>
            <a:r>
              <a:rPr lang="vi-VN" altLang="ja-JP" sz="1400" dirty="0">
                <a:solidFill>
                  <a:schemeClr val="tx1"/>
                </a:solidFill>
                <a:latin typeface="+mj-lt"/>
                <a:ea typeface="Meiryo UI" panose="020B0604030504040204" pitchFamily="50" charset="-128"/>
                <a:cs typeface="Times New Roman" panose="02020603050405020304" pitchFamily="18" charset="0"/>
              </a:rPr>
              <a:t>, hoặc qua đường bưu điện đến trước </a:t>
            </a:r>
            <a:r>
              <a:rPr lang="vi-VN" altLang="ja-JP" sz="2400" b="1" dirty="0">
                <a:solidFill>
                  <a:schemeClr val="tx1"/>
                </a:solidFill>
                <a:latin typeface="+mj-lt"/>
                <a:ea typeface="Meiryo UI" panose="020B0604030504040204" pitchFamily="50" charset="-128"/>
                <a:cs typeface="Times New Roman" panose="02020603050405020304" pitchFamily="18" charset="0"/>
              </a:rPr>
              <a:t>ngày 22/2 ( thứ năm)</a:t>
            </a:r>
            <a:endParaRPr lang="en-US" altLang="ja-JP" sz="2400" b="1" dirty="0">
              <a:solidFill>
                <a:schemeClr val="tx1"/>
              </a:solidFill>
              <a:latin typeface="+mj-lt"/>
              <a:ea typeface="Meiryo UI" panose="020B0604030504040204" pitchFamily="50" charset="-128"/>
            </a:endParaRPr>
          </a:p>
          <a:p>
            <a:pPr>
              <a:lnSpc>
                <a:spcPts val="1200"/>
              </a:lnSpc>
            </a:pPr>
            <a:r>
              <a:rPr kumimoji="1" lang="en-US" altLang="ja-JP" sz="1295" dirty="0">
                <a:solidFill>
                  <a:schemeClr val="tx1"/>
                </a:solidFill>
                <a:latin typeface="+mj-lt"/>
                <a:ea typeface="Meiryo UI" panose="020B0604030504040204" pitchFamily="50" charset="-128"/>
              </a:rPr>
              <a:t>【</a:t>
            </a:r>
            <a:r>
              <a:rPr kumimoji="1" lang="vi-VN" altLang="ja-JP" sz="1295" dirty="0">
                <a:solidFill>
                  <a:schemeClr val="tx1"/>
                </a:solidFill>
                <a:latin typeface="+mj-lt"/>
                <a:ea typeface="Meiryo UI" panose="020B0604030504040204" pitchFamily="50" charset="-128"/>
              </a:rPr>
              <a:t>Địa chỉ</a:t>
            </a:r>
            <a:r>
              <a:rPr kumimoji="1" lang="en-US" altLang="ja-JP" sz="1295" dirty="0">
                <a:solidFill>
                  <a:schemeClr val="tx1"/>
                </a:solidFill>
                <a:latin typeface="+mj-lt"/>
                <a:ea typeface="Meiryo UI" panose="020B0604030504040204" pitchFamily="50" charset="-128"/>
              </a:rPr>
              <a:t>】</a:t>
            </a:r>
            <a:r>
              <a:rPr kumimoji="1" lang="ja-JP" altLang="en-US" sz="1295" dirty="0">
                <a:solidFill>
                  <a:schemeClr val="tx1"/>
                </a:solidFill>
                <a:latin typeface="+mj-lt"/>
                <a:ea typeface="Meiryo UI" panose="020B0604030504040204" pitchFamily="50" charset="-128"/>
              </a:rPr>
              <a:t>　 </a:t>
            </a:r>
            <a:r>
              <a:rPr kumimoji="1" lang="ja-JP" altLang="en-US" sz="800" dirty="0">
                <a:solidFill>
                  <a:schemeClr val="tx1"/>
                </a:solidFill>
                <a:latin typeface="+mj-lt"/>
                <a:ea typeface="Meiryo UI" panose="020B0604030504040204" pitchFamily="50" charset="-128"/>
              </a:rPr>
              <a:t>こうちけん   がいこくじん   せいかつ  そうだん</a:t>
            </a:r>
            <a:endParaRPr kumimoji="1" lang="en-US" altLang="ja-JP" sz="800" dirty="0">
              <a:solidFill>
                <a:schemeClr val="tx1"/>
              </a:solidFill>
              <a:latin typeface="+mj-lt"/>
              <a:ea typeface="Meiryo UI" panose="020B0604030504040204" pitchFamily="50" charset="-128"/>
            </a:endParaRPr>
          </a:p>
          <a:p>
            <a:pPr>
              <a:lnSpc>
                <a:spcPts val="1200"/>
              </a:lnSpc>
            </a:pPr>
            <a:r>
              <a:rPr kumimoji="1" lang="ja-JP" altLang="en-US" sz="1295" dirty="0">
                <a:solidFill>
                  <a:schemeClr val="tx1"/>
                </a:solidFill>
                <a:latin typeface="+mj-lt"/>
                <a:ea typeface="Meiryo UI" panose="020B0604030504040204" pitchFamily="50" charset="-128"/>
              </a:rPr>
              <a:t>　　　　　　　高知県外国人生活相談センター（ココフォーレ）</a:t>
            </a:r>
            <a:endParaRPr kumimoji="1" lang="en-US" altLang="ja-JP" sz="1295" dirty="0">
              <a:solidFill>
                <a:schemeClr val="tx1"/>
              </a:solidFill>
              <a:latin typeface="+mj-lt"/>
              <a:ea typeface="Meiryo UI" panose="020B0604030504040204" pitchFamily="50" charset="-128"/>
            </a:endParaRPr>
          </a:p>
          <a:p>
            <a:pPr>
              <a:lnSpc>
                <a:spcPts val="1200"/>
              </a:lnSpc>
            </a:pPr>
            <a:r>
              <a:rPr kumimoji="1" lang="en-US" altLang="ja-JP" sz="1295" dirty="0">
                <a:solidFill>
                  <a:schemeClr val="tx1"/>
                </a:solidFill>
                <a:latin typeface="+mj-lt"/>
                <a:ea typeface="Meiryo UI" panose="020B0604030504040204" pitchFamily="50" charset="-128"/>
              </a:rPr>
              <a:t>                     (</a:t>
            </a:r>
            <a:r>
              <a:rPr kumimoji="1" lang="vi-VN" altLang="ja-JP" sz="1050" b="1" dirty="0">
                <a:solidFill>
                  <a:schemeClr val="tx1"/>
                </a:solidFill>
                <a:latin typeface="+mj-lt"/>
                <a:cs typeface="Times New Roman" panose="02020603050405020304" pitchFamily="18" charset="0"/>
              </a:rPr>
              <a:t>Trung tâm tư vấn về cuộc sống dành cho người nước ngoài tỉnh Kochi </a:t>
            </a:r>
            <a:r>
              <a:rPr kumimoji="1" lang="en-US" altLang="ja-JP" sz="1050" b="1" dirty="0">
                <a:solidFill>
                  <a:schemeClr val="tx1"/>
                </a:solidFill>
                <a:latin typeface="+mj-lt"/>
                <a:cs typeface="Times New Roman" panose="02020603050405020304" pitchFamily="18" charset="0"/>
              </a:rPr>
              <a:t>)</a:t>
            </a:r>
            <a:endParaRPr kumimoji="1" lang="en-US" altLang="ja-JP" sz="1050" b="1" dirty="0">
              <a:solidFill>
                <a:schemeClr val="tx1"/>
              </a:solidFill>
              <a:latin typeface="+mj-lt"/>
              <a:ea typeface="Meiryo UI" panose="020B0604030504040204" pitchFamily="50" charset="-128"/>
              <a:cs typeface="Times New Roman" panose="02020603050405020304" pitchFamily="18" charset="0"/>
            </a:endParaRPr>
          </a:p>
          <a:p>
            <a:r>
              <a:rPr kumimoji="1" lang="en-US" altLang="ja-JP" sz="1133" dirty="0">
                <a:solidFill>
                  <a:schemeClr val="tx1"/>
                </a:solidFill>
                <a:latin typeface="+mj-lt"/>
                <a:ea typeface="Meiryo UI" panose="020B0604030504040204" pitchFamily="50" charset="-128"/>
              </a:rPr>
              <a:t>【</a:t>
            </a:r>
            <a:r>
              <a:rPr kumimoji="1" lang="vi-VN" altLang="ja-JP" sz="1133" dirty="0">
                <a:solidFill>
                  <a:schemeClr val="tx1"/>
                </a:solidFill>
                <a:latin typeface="+mj-lt"/>
                <a:ea typeface="Meiryo UI" panose="020B0604030504040204" pitchFamily="50" charset="-128"/>
              </a:rPr>
              <a:t>E-</a:t>
            </a:r>
            <a:r>
              <a:rPr kumimoji="1" lang="vi-VN" altLang="ja-JP" sz="1133" dirty="0" err="1">
                <a:solidFill>
                  <a:schemeClr val="tx1"/>
                </a:solidFill>
                <a:latin typeface="+mj-lt"/>
                <a:ea typeface="Meiryo UI" panose="020B0604030504040204" pitchFamily="50" charset="-128"/>
              </a:rPr>
              <a:t>mail</a:t>
            </a:r>
            <a:r>
              <a:rPr kumimoji="1" lang="en-US" altLang="ja-JP" sz="1133"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a:t>
            </a:r>
            <a:r>
              <a:rPr kumimoji="1" lang="ja-JP" altLang="en-US" sz="1133"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　　</a:t>
            </a:r>
            <a:r>
              <a:rPr kumimoji="1" lang="vi-VN" altLang="ja-JP" sz="1133"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1133"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consultation@kccfr.jp</a:t>
            </a:r>
            <a:r>
              <a:rPr kumimoji="1" lang="ja-JP" altLang="en-US" sz="1133"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1133"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【FAX】</a:t>
            </a:r>
            <a:r>
              <a:rPr kumimoji="1" lang="ja-JP" altLang="en-US" sz="1133"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1133"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088-821-6441</a:t>
            </a:r>
          </a:p>
          <a:p>
            <a:r>
              <a:rPr kumimoji="1" lang="en-US" altLang="ja-JP" sz="1133"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a:t>
            </a:r>
            <a:r>
              <a:rPr kumimoji="1" lang="vi-VN" altLang="ja-JP" sz="1133"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Địa chỉ</a:t>
            </a:r>
            <a:r>
              <a:rPr kumimoji="1" lang="en-US" altLang="ja-JP" sz="1133"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a:t>
            </a:r>
            <a:r>
              <a:rPr kumimoji="1" lang="ja-JP" altLang="en-US" sz="1133"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1133"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780-0870</a:t>
            </a:r>
            <a:r>
              <a:rPr kumimoji="1" lang="ja-JP" altLang="en-US" sz="1133"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　</a:t>
            </a:r>
            <a:r>
              <a:rPr kumimoji="1" lang="vi-VN" altLang="ja-JP" sz="1200" dirty="0" err="1">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Kochi</a:t>
            </a:r>
            <a:r>
              <a:rPr kumimoji="1" lang="vi-VN" altLang="ja-JP" sz="1200"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 </a:t>
            </a:r>
            <a:r>
              <a:rPr kumimoji="1" lang="vi-VN" altLang="ja-JP" sz="1200" dirty="0" err="1">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Honmachi</a:t>
            </a:r>
            <a:r>
              <a:rPr kumimoji="1" lang="vi-VN" altLang="ja-JP" sz="1200"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1200"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4-1-37 </a:t>
            </a:r>
            <a:r>
              <a:rPr kumimoji="1" lang="vi-VN" altLang="ja-JP" sz="1200"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Tầng 1</a:t>
            </a:r>
            <a:endParaRPr kumimoji="1" lang="en-US" altLang="ja-JP" sz="1200"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endParaRPr>
          </a:p>
          <a:p>
            <a:r>
              <a:rPr kumimoji="1" lang="en-US" altLang="ja-JP" sz="1133"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a:t>
            </a:r>
            <a:r>
              <a:rPr kumimoji="1" lang="vi-VN" altLang="ja-JP" sz="1133"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Liên hệ</a:t>
            </a:r>
            <a:r>
              <a:rPr kumimoji="1" lang="en-US" altLang="ja-JP" sz="1133"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a:t>
            </a:r>
            <a:r>
              <a:rPr kumimoji="1" lang="vi-VN" altLang="ja-JP" sz="1133"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     </a:t>
            </a:r>
            <a:r>
              <a:rPr kumimoji="1" lang="en-US" altLang="ja-JP" sz="1133"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TEL</a:t>
            </a:r>
            <a:r>
              <a:rPr kumimoji="1" lang="ja-JP" altLang="en-US" sz="1133"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a:t>
            </a:r>
            <a:r>
              <a:rPr kumimoji="1" lang="en-US" altLang="ja-JP" sz="1133"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088-821-6440</a:t>
            </a:r>
          </a:p>
        </p:txBody>
      </p:sp>
      <p:sp>
        <p:nvSpPr>
          <p:cNvPr id="4" name="正方形/長方形 3">
            <a:extLst>
              <a:ext uri="{FF2B5EF4-FFF2-40B4-BE49-F238E27FC236}">
                <a16:creationId xmlns:a16="http://schemas.microsoft.com/office/drawing/2014/main" id="{D99FF301-527D-4CB6-AC7E-AEC6D7FBA2FA}"/>
              </a:ext>
            </a:extLst>
          </p:cNvPr>
          <p:cNvSpPr/>
          <p:nvPr/>
        </p:nvSpPr>
        <p:spPr>
          <a:xfrm>
            <a:off x="87417" y="9717822"/>
            <a:ext cx="4581452" cy="485710"/>
          </a:xfrm>
          <a:prstGeom prst="rect">
            <a:avLst/>
          </a:prstGeom>
        </p:spPr>
        <p:txBody>
          <a:bodyPr wrap="square">
            <a:spAutoFit/>
          </a:bodyPr>
          <a:lstStyle/>
          <a:p>
            <a:pPr marL="171450" indent="-171450" algn="just">
              <a:lnSpc>
                <a:spcPct val="85000"/>
              </a:lnSpc>
              <a:buFont typeface="Wingdings" panose="05000000000000000000" pitchFamily="2" charset="2"/>
              <a:buChar char="n"/>
            </a:pPr>
            <a:r>
              <a:rPr lang="en-US" altLang="ja-JP" sz="1000" kern="100" dirty="0">
                <a:effectLst/>
                <a:latin typeface="Aptos" panose="020B0004020202020204" pitchFamily="34" charset="0"/>
                <a:ea typeface="游明朝" panose="02020400000000000000" pitchFamily="18" charset="-128"/>
                <a:cs typeface="Arial" panose="020B0604020202020204" pitchFamily="34" charset="0"/>
              </a:rPr>
              <a:t>Theo </a:t>
            </a:r>
            <a:r>
              <a:rPr lang="vi-VN" altLang="ja-JP" sz="1000" kern="100" dirty="0">
                <a:effectLst/>
                <a:latin typeface="Aptos" panose="020B0004020202020204" pitchFamily="34" charset="0"/>
                <a:ea typeface="游明朝" panose="02020400000000000000" pitchFamily="18" charset="-128"/>
                <a:cs typeface="Arial" panose="020B0604020202020204" pitchFamily="34" charset="0"/>
              </a:rPr>
              <a:t>nguyên tắc, sẽ ưu tiên theo thứ tự đến trước. Nếu bạn đã đặt chỗ, chúng tôi sẽ kiểm tra chi tiết nội dung cần tư vấn, và liên hệ với bạn về thời gian và các chi tiết khác sau.</a:t>
            </a:r>
            <a:endParaRPr lang="ja-JP" altLang="ja-JP" sz="1000" kern="100" dirty="0">
              <a:effectLst/>
              <a:latin typeface="Aptos" panose="020B0004020202020204" pitchFamily="34" charset="0"/>
              <a:ea typeface="游明朝" panose="02020400000000000000" pitchFamily="18"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C664F69F-98B1-4647-ABEA-609CBB4482F9}"/>
              </a:ext>
            </a:extLst>
          </p:cNvPr>
          <p:cNvSpPr txBox="1"/>
          <p:nvPr/>
        </p:nvSpPr>
        <p:spPr>
          <a:xfrm>
            <a:off x="87417" y="10146397"/>
            <a:ext cx="4581452" cy="354905"/>
          </a:xfrm>
          <a:prstGeom prst="rect">
            <a:avLst/>
          </a:prstGeom>
          <a:noFill/>
        </p:spPr>
        <p:txBody>
          <a:bodyPr wrap="square" rtlCol="0">
            <a:spAutoFit/>
          </a:bodyPr>
          <a:lstStyle/>
          <a:p>
            <a:pPr marL="171450" indent="-171450" algn="just">
              <a:lnSpc>
                <a:spcPct val="85000"/>
              </a:lnSpc>
              <a:buFont typeface="Wingdings" panose="05000000000000000000" pitchFamily="2" charset="2"/>
              <a:buChar char="n"/>
            </a:pPr>
            <a:r>
              <a:rPr lang="vi-VN" altLang="ja-JP" sz="1000" kern="100" dirty="0">
                <a:effectLst/>
                <a:latin typeface="Aptos" panose="020B0004020202020204" pitchFamily="34" charset="0"/>
                <a:ea typeface="游明朝" panose="02020400000000000000" pitchFamily="18" charset="-128"/>
                <a:cs typeface="Times New Roman" panose="02020603050405020304" pitchFamily="18" charset="0"/>
              </a:rPr>
              <a:t>Trung tâm không có bãi đậu xe. Vui lòng sử dụng phương tiện công cộng hoặc bãi đậu xe trả phí gần đó.</a:t>
            </a:r>
            <a:endParaRPr lang="ja-JP" altLang="ja-JP" sz="1000" kern="100" dirty="0">
              <a:effectLst/>
              <a:latin typeface="Aptos" panose="020B0004020202020204" pitchFamily="34" charset="0"/>
              <a:ea typeface="游明朝" panose="02020400000000000000" pitchFamily="18"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A07305E2-289D-4275-868A-D1FEAF464618}"/>
              </a:ext>
            </a:extLst>
          </p:cNvPr>
          <p:cNvSpPr txBox="1"/>
          <p:nvPr/>
        </p:nvSpPr>
        <p:spPr>
          <a:xfrm>
            <a:off x="87417" y="671834"/>
            <a:ext cx="1702710" cy="391326"/>
          </a:xfrm>
          <a:prstGeom prst="rect">
            <a:avLst/>
          </a:prstGeom>
          <a:noFill/>
        </p:spPr>
        <p:txBody>
          <a:bodyPr wrap="none" rtlCol="0">
            <a:spAutoFit/>
          </a:bodyPr>
          <a:lstStyle/>
          <a:p>
            <a:r>
              <a:rPr kumimoji="1" lang="vi-VN" altLang="ja-JP" sz="1943" b="1" dirty="0"/>
              <a:t>Đơn đăng ký</a:t>
            </a:r>
            <a:endParaRPr kumimoji="1" lang="ja-JP" altLang="en-US" sz="1943" b="1" dirty="0"/>
          </a:p>
        </p:txBody>
      </p:sp>
      <p:grpSp>
        <p:nvGrpSpPr>
          <p:cNvPr id="2" name="グループ化 1">
            <a:extLst>
              <a:ext uri="{FF2B5EF4-FFF2-40B4-BE49-F238E27FC236}">
                <a16:creationId xmlns:a16="http://schemas.microsoft.com/office/drawing/2014/main" id="{C61F7BC7-858C-4453-8DEC-120E7AD15C25}"/>
              </a:ext>
            </a:extLst>
          </p:cNvPr>
          <p:cNvGrpSpPr/>
          <p:nvPr/>
        </p:nvGrpSpPr>
        <p:grpSpPr>
          <a:xfrm>
            <a:off x="4803044" y="9757162"/>
            <a:ext cx="2555723" cy="631252"/>
            <a:chOff x="3925029" y="8732242"/>
            <a:chExt cx="2367534" cy="584771"/>
          </a:xfrm>
        </p:grpSpPr>
        <p:sp>
          <p:nvSpPr>
            <p:cNvPr id="6" name="テキスト ボックス 5">
              <a:extLst>
                <a:ext uri="{FF2B5EF4-FFF2-40B4-BE49-F238E27FC236}">
                  <a16:creationId xmlns:a16="http://schemas.microsoft.com/office/drawing/2014/main" id="{4775532D-0900-4E87-8089-0AEC57F7F294}"/>
                </a:ext>
              </a:extLst>
            </p:cNvPr>
            <p:cNvSpPr txBox="1"/>
            <p:nvPr/>
          </p:nvSpPr>
          <p:spPr>
            <a:xfrm>
              <a:off x="3925029" y="8732242"/>
              <a:ext cx="1376279" cy="578306"/>
            </a:xfrm>
            <a:prstGeom prst="rect">
              <a:avLst/>
            </a:prstGeom>
            <a:noFill/>
            <a:ln>
              <a:solidFill>
                <a:schemeClr val="bg1">
                  <a:lumMod val="50000"/>
                </a:schemeClr>
              </a:solidFill>
              <a:prstDash val="solid"/>
            </a:ln>
          </p:spPr>
          <p:txBody>
            <a:bodyPr wrap="square" rtlCol="0">
              <a:spAutoFit/>
            </a:bodyPr>
            <a:lstStyle/>
            <a:p>
              <a:r>
                <a:rPr kumimoji="1" lang="ja-JP" altLang="en-US" sz="864" dirty="0">
                  <a:latin typeface="BIZ UDP明朝 Medium" panose="02020500000000000000" pitchFamily="18" charset="-128"/>
                  <a:ea typeface="BIZ UDP明朝 Medium" panose="02020500000000000000" pitchFamily="18" charset="-128"/>
                </a:rPr>
                <a:t>〇</a:t>
              </a:r>
              <a:r>
                <a:rPr kumimoji="1" lang="vi-VN" altLang="ja-JP" sz="864" dirty="0">
                  <a:latin typeface="BIZ UDP明朝 Medium" panose="02020500000000000000" pitchFamily="18" charset="-128"/>
                  <a:ea typeface="BIZ UDP明朝 Medium" panose="02020500000000000000" pitchFamily="18" charset="-128"/>
                </a:rPr>
                <a:t> </a:t>
              </a:r>
              <a:r>
                <a:rPr kumimoji="1" lang="vi-VN" altLang="ja-JP" sz="864" dirty="0">
                  <a:latin typeface="Times New Roman" panose="02020603050405020304" pitchFamily="18" charset="0"/>
                  <a:ea typeface="Meiryo UI" panose="020B0604030504040204" pitchFamily="50" charset="-128"/>
                  <a:cs typeface="Times New Roman" panose="02020603050405020304" pitchFamily="18" charset="0"/>
                </a:rPr>
                <a:t>Nhằm phòng chống dịch bệnh covid-19, vui lòng đeo khẩu trang, sát khuẩn tay và, </a:t>
              </a:r>
            </a:p>
            <a:p>
              <a:r>
                <a:rPr kumimoji="1" lang="vi-VN" altLang="ja-JP" sz="864" dirty="0">
                  <a:latin typeface="Times New Roman" panose="02020603050405020304" pitchFamily="18" charset="0"/>
                  <a:ea typeface="Meiryo UI" panose="020B0604030504040204" pitchFamily="50" charset="-128"/>
                  <a:cs typeface="Times New Roman" panose="02020603050405020304" pitchFamily="18" charset="0"/>
                </a:rPr>
                <a:t>đo nhiệt độ cơ thể .</a:t>
              </a:r>
              <a:endParaRPr kumimoji="1" lang="en-US" altLang="ja-JP" sz="864" dirty="0">
                <a:latin typeface="BIZ UDP明朝 Medium" panose="02020500000000000000" pitchFamily="18" charset="-128"/>
                <a:ea typeface="BIZ UDP明朝 Medium" panose="02020500000000000000" pitchFamily="18" charset="-128"/>
              </a:endParaRPr>
            </a:p>
          </p:txBody>
        </p:sp>
        <p:pic>
          <p:nvPicPr>
            <p:cNvPr id="15" name="図 14">
              <a:extLst>
                <a:ext uri="{FF2B5EF4-FFF2-40B4-BE49-F238E27FC236}">
                  <a16:creationId xmlns:a16="http://schemas.microsoft.com/office/drawing/2014/main" id="{A020303F-2D93-45B1-8CFC-33BAB65A226C}"/>
                </a:ext>
              </a:extLst>
            </p:cNvPr>
            <p:cNvPicPr>
              <a:picLocks noChangeAspect="1"/>
            </p:cNvPicPr>
            <p:nvPr/>
          </p:nvPicPr>
          <p:blipFill>
            <a:blip r:embed="rId2">
              <a:grayscl/>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5301310" y="8735986"/>
              <a:ext cx="991253" cy="581027"/>
            </a:xfrm>
            <a:prstGeom prst="rect">
              <a:avLst/>
            </a:prstGeom>
            <a:ln>
              <a:solidFill>
                <a:schemeClr val="bg2">
                  <a:lumMod val="75000"/>
                </a:schemeClr>
              </a:solidFill>
            </a:ln>
          </p:spPr>
        </p:pic>
      </p:grpSp>
      <p:sp>
        <p:nvSpPr>
          <p:cNvPr id="10" name="四角形: 角を丸くする 9">
            <a:extLst>
              <a:ext uri="{FF2B5EF4-FFF2-40B4-BE49-F238E27FC236}">
                <a16:creationId xmlns:a16="http://schemas.microsoft.com/office/drawing/2014/main" id="{D06A69EB-958A-488E-AC91-2B4E2559B9D8}"/>
              </a:ext>
            </a:extLst>
          </p:cNvPr>
          <p:cNvSpPr/>
          <p:nvPr/>
        </p:nvSpPr>
        <p:spPr>
          <a:xfrm>
            <a:off x="87418" y="583244"/>
            <a:ext cx="1681444" cy="594701"/>
          </a:xfrm>
          <a:prstGeom prst="roundRect">
            <a:avLst/>
          </a:prstGeom>
          <a:noFill/>
          <a:ln w="508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43"/>
          </a:p>
        </p:txBody>
      </p:sp>
      <p:pic>
        <p:nvPicPr>
          <p:cNvPr id="3" name="図 2">
            <a:extLst>
              <a:ext uri="{FF2B5EF4-FFF2-40B4-BE49-F238E27FC236}">
                <a16:creationId xmlns:a16="http://schemas.microsoft.com/office/drawing/2014/main" id="{2C241888-51A5-472D-A43C-5E07D0CE3E06}"/>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6041825" y="2092582"/>
            <a:ext cx="1193494" cy="1030354"/>
          </a:xfrm>
          <a:prstGeom prst="rect">
            <a:avLst/>
          </a:prstGeom>
        </p:spPr>
      </p:pic>
      <p:sp>
        <p:nvSpPr>
          <p:cNvPr id="11" name="テキスト ボックス 10">
            <a:extLst>
              <a:ext uri="{FF2B5EF4-FFF2-40B4-BE49-F238E27FC236}">
                <a16:creationId xmlns:a16="http://schemas.microsoft.com/office/drawing/2014/main" id="{FE199292-5F04-4AE1-A0D3-46B156082DDB}"/>
              </a:ext>
            </a:extLst>
          </p:cNvPr>
          <p:cNvSpPr txBox="1"/>
          <p:nvPr/>
        </p:nvSpPr>
        <p:spPr>
          <a:xfrm>
            <a:off x="5452492" y="7880519"/>
            <a:ext cx="2010487" cy="215444"/>
          </a:xfrm>
          <a:prstGeom prst="rect">
            <a:avLst/>
          </a:prstGeom>
          <a:noFill/>
        </p:spPr>
        <p:txBody>
          <a:bodyPr wrap="none" rtlCol="0">
            <a:spAutoFit/>
          </a:bodyPr>
          <a:lstStyle/>
          <a:p>
            <a:r>
              <a:rPr kumimoji="1" lang="ja-JP" altLang="en-US" sz="800" dirty="0"/>
              <a:t>＊</a:t>
            </a:r>
            <a:r>
              <a:rPr kumimoji="1" lang="vi-VN" altLang="ja-JP" sz="800" dirty="0"/>
              <a:t>Người Nhật không cần điền phần này</a:t>
            </a:r>
            <a:endParaRPr kumimoji="1" lang="ja-JP" altLang="en-US" sz="800" dirty="0"/>
          </a:p>
        </p:txBody>
      </p:sp>
      <p:sp>
        <p:nvSpPr>
          <p:cNvPr id="21" name="テキスト ボックス 20">
            <a:extLst>
              <a:ext uri="{FF2B5EF4-FFF2-40B4-BE49-F238E27FC236}">
                <a16:creationId xmlns:a16="http://schemas.microsoft.com/office/drawing/2014/main" id="{1E616C73-8D91-4236-AACA-943A8D070A2F}"/>
              </a:ext>
            </a:extLst>
          </p:cNvPr>
          <p:cNvSpPr txBox="1"/>
          <p:nvPr/>
        </p:nvSpPr>
        <p:spPr>
          <a:xfrm>
            <a:off x="1883218" y="942469"/>
            <a:ext cx="5475549" cy="817275"/>
          </a:xfrm>
          <a:prstGeom prst="rect">
            <a:avLst/>
          </a:prstGeom>
          <a:noFill/>
        </p:spPr>
        <p:txBody>
          <a:bodyPr wrap="square" rtlCol="0">
            <a:spAutoFit/>
          </a:bodyPr>
          <a:lstStyle/>
          <a:p>
            <a:r>
              <a:rPr kumimoji="1" lang="en-US" altLang="ja-JP" sz="1511" b="1" dirty="0"/>
              <a:t>【</a:t>
            </a:r>
            <a:r>
              <a:rPr kumimoji="1" lang="vi-VN" altLang="ja-JP" sz="1511" b="1" dirty="0"/>
              <a:t>Địa điểm</a:t>
            </a:r>
            <a:r>
              <a:rPr kumimoji="1" lang="en-US" altLang="ja-JP" sz="1511" b="1" dirty="0"/>
              <a:t>】</a:t>
            </a:r>
            <a:r>
              <a:rPr kumimoji="1" lang="vi-VN" altLang="ja-JP" sz="1511" b="1" dirty="0"/>
              <a:t> </a:t>
            </a:r>
            <a:r>
              <a:rPr kumimoji="1" lang="vi-VN" altLang="ja-JP" sz="1600" b="1" dirty="0">
                <a:latin typeface="Times New Roman" panose="02020603050405020304" pitchFamily="18" charset="0"/>
                <a:cs typeface="Times New Roman" panose="02020603050405020304" pitchFamily="18" charset="0"/>
              </a:rPr>
              <a:t>Trung tâm tư vấn về cuộc sống cho </a:t>
            </a:r>
          </a:p>
          <a:p>
            <a:r>
              <a:rPr kumimoji="1" lang="vi-VN" altLang="ja-JP" sz="1600" b="1" dirty="0">
                <a:latin typeface="Times New Roman" panose="02020603050405020304" pitchFamily="18" charset="0"/>
                <a:cs typeface="Times New Roman" panose="02020603050405020304" pitchFamily="18" charset="0"/>
              </a:rPr>
              <a:t>                         người nước ngoài tỉnh </a:t>
            </a:r>
            <a:r>
              <a:rPr kumimoji="1" lang="vi-VN" altLang="ja-JP" sz="1600" b="1" dirty="0" err="1">
                <a:latin typeface="Times New Roman" panose="02020603050405020304" pitchFamily="18" charset="0"/>
                <a:cs typeface="Times New Roman" panose="02020603050405020304" pitchFamily="18" charset="0"/>
              </a:rPr>
              <a:t>Kochi</a:t>
            </a:r>
            <a:r>
              <a:rPr kumimoji="1" lang="vi-VN" altLang="ja-JP" sz="1600" b="1" dirty="0">
                <a:latin typeface="Times New Roman" panose="02020603050405020304" pitchFamily="18" charset="0"/>
                <a:cs typeface="Times New Roman" panose="02020603050405020304" pitchFamily="18" charset="0"/>
              </a:rPr>
              <a:t> (</a:t>
            </a:r>
            <a:r>
              <a:rPr kumimoji="1" lang="vi-VN" altLang="ja-JP" sz="1600" b="1" dirty="0" err="1">
                <a:latin typeface="Times New Roman" panose="02020603050405020304" pitchFamily="18" charset="0"/>
                <a:cs typeface="Times New Roman" panose="02020603050405020304" pitchFamily="18" charset="0"/>
              </a:rPr>
              <a:t>Kocoforre</a:t>
            </a:r>
            <a:r>
              <a:rPr kumimoji="1" lang="vi-VN" altLang="ja-JP" sz="1600" b="1" dirty="0">
                <a:latin typeface="Times New Roman" panose="02020603050405020304" pitchFamily="18" charset="0"/>
                <a:cs typeface="Times New Roman" panose="02020603050405020304" pitchFamily="18" charset="0"/>
              </a:rPr>
              <a:t>)</a:t>
            </a:r>
            <a:endParaRPr kumimoji="1" lang="en-US" altLang="ja-JP" sz="1600" b="1" dirty="0">
              <a:latin typeface="Times New Roman" panose="02020603050405020304" pitchFamily="18" charset="0"/>
              <a:cs typeface="Times New Roman" panose="02020603050405020304" pitchFamily="18" charset="0"/>
            </a:endParaRPr>
          </a:p>
          <a:p>
            <a:endParaRPr kumimoji="1" lang="ja-JP" altLang="en-US" sz="1511" b="1" dirty="0"/>
          </a:p>
        </p:txBody>
      </p:sp>
      <p:cxnSp>
        <p:nvCxnSpPr>
          <p:cNvPr id="13" name="直線コネクタ 12">
            <a:extLst>
              <a:ext uri="{FF2B5EF4-FFF2-40B4-BE49-F238E27FC236}">
                <a16:creationId xmlns:a16="http://schemas.microsoft.com/office/drawing/2014/main" id="{89B9296B-6923-4C22-B6B4-8320BABE5821}"/>
              </a:ext>
            </a:extLst>
          </p:cNvPr>
          <p:cNvCxnSpPr>
            <a:cxnSpLocks/>
          </p:cNvCxnSpPr>
          <p:nvPr/>
        </p:nvCxnSpPr>
        <p:spPr>
          <a:xfrm>
            <a:off x="1969046" y="629514"/>
            <a:ext cx="4731247" cy="0"/>
          </a:xfrm>
          <a:prstGeom prst="line">
            <a:avLst/>
          </a:prstGeom>
          <a:ln w="95250" cap="sq" cmpd="thickThin">
            <a:solidFill>
              <a:schemeClr val="tx1"/>
            </a:solidFill>
            <a:round/>
          </a:ln>
        </p:spPr>
        <p:style>
          <a:lnRef idx="1">
            <a:schemeClr val="dk1"/>
          </a:lnRef>
          <a:fillRef idx="0">
            <a:schemeClr val="dk1"/>
          </a:fillRef>
          <a:effectRef idx="0">
            <a:schemeClr val="dk1"/>
          </a:effectRef>
          <a:fontRef idx="minor">
            <a:schemeClr val="tx1"/>
          </a:fontRef>
        </p:style>
      </p:cxnSp>
      <p:sp>
        <p:nvSpPr>
          <p:cNvPr id="20" name="四角形 48">
            <a:extLst>
              <a:ext uri="{FF2B5EF4-FFF2-40B4-BE49-F238E27FC236}">
                <a16:creationId xmlns:a16="http://schemas.microsoft.com/office/drawing/2014/main" id="{2B8B5572-60D1-4409-84D3-38E001515950}"/>
              </a:ext>
            </a:extLst>
          </p:cNvPr>
          <p:cNvSpPr/>
          <p:nvPr/>
        </p:nvSpPr>
        <p:spPr>
          <a:xfrm>
            <a:off x="938772" y="38406"/>
            <a:ext cx="6852440" cy="880976"/>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kumimoji="1" lang="vi-VN" altLang="ja-JP" b="1"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TUẦN LỄ TƯ VẤN PHÁP LUẬT MIỄN PHÍ</a:t>
            </a:r>
          </a:p>
          <a:p>
            <a:pPr algn="ctr">
              <a:defRPr lang="ja-JP" altLang="en-US"/>
            </a:pPr>
            <a:r>
              <a:rPr kumimoji="1" lang="vi-VN" altLang="ja-JP" b="1"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 DÀNH CHO NGƯỜI NƯỚC NGOÀI</a:t>
            </a:r>
            <a:endParaRPr kumimoji="1" lang="ja-JP" altLang="en-US" b="1"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endParaRPr>
          </a:p>
          <a:p>
            <a:pPr algn="ctr">
              <a:defRPr lang="ja-JP" altLang="en-US"/>
            </a:pPr>
            <a:endParaRPr lang="en-US" altLang="ja-JP" sz="864" b="1" dirty="0">
              <a:solidFill>
                <a:schemeClr val="tx1"/>
              </a:solidFill>
              <a:latin typeface="Meiryo UI"/>
              <a:ea typeface="Meiryo UI"/>
            </a:endParaRPr>
          </a:p>
          <a:p>
            <a:pPr>
              <a:defRPr lang="ja-JP" altLang="en-US"/>
            </a:pPr>
            <a:r>
              <a:rPr lang="vi-VN" altLang="ja-JP" sz="864" b="1" dirty="0">
                <a:solidFill>
                  <a:schemeClr val="tx1"/>
                </a:solidFill>
                <a:latin typeface="Meiryo UI"/>
                <a:ea typeface="Meiryo UI"/>
              </a:rPr>
              <a:t>                          </a:t>
            </a:r>
            <a:r>
              <a:rPr lang="en-US" altLang="ja-JP" sz="1619" b="1" dirty="0">
                <a:solidFill>
                  <a:schemeClr val="tx1"/>
                </a:solidFill>
                <a:latin typeface="Arial" panose="020B0604020202020204" pitchFamily="34" charset="0"/>
                <a:ea typeface="Meiryo UI"/>
                <a:cs typeface="Arial" panose="020B0604020202020204" pitchFamily="34" charset="0"/>
              </a:rPr>
              <a:t>【</a:t>
            </a:r>
            <a:r>
              <a:rPr lang="vi-VN" altLang="ja-JP" sz="1619" b="1" dirty="0">
                <a:solidFill>
                  <a:schemeClr val="tx1"/>
                </a:solidFill>
                <a:latin typeface="Arial" panose="020B0604020202020204" pitchFamily="34" charset="0"/>
                <a:ea typeface="Meiryo UI"/>
                <a:cs typeface="Arial" panose="020B0604020202020204" pitchFamily="34" charset="0"/>
              </a:rPr>
              <a:t>Thời gian</a:t>
            </a:r>
            <a:r>
              <a:rPr lang="en-US" altLang="ja-JP" sz="1619" b="1" dirty="0">
                <a:solidFill>
                  <a:schemeClr val="tx1"/>
                </a:solidFill>
                <a:latin typeface="Arial" panose="020B0604020202020204" pitchFamily="34" charset="0"/>
                <a:ea typeface="Meiryo UI"/>
                <a:cs typeface="Arial" panose="020B0604020202020204" pitchFamily="34" charset="0"/>
              </a:rPr>
              <a:t>】</a:t>
            </a:r>
            <a:r>
              <a:rPr lang="vi-VN" altLang="ja-JP" sz="1619" b="1" dirty="0">
                <a:solidFill>
                  <a:schemeClr val="tx1"/>
                </a:solidFill>
                <a:latin typeface="Arial" panose="020B0604020202020204" pitchFamily="34" charset="0"/>
                <a:ea typeface="Meiryo UI"/>
                <a:cs typeface="Arial" panose="020B0604020202020204" pitchFamily="34" charset="0"/>
              </a:rPr>
              <a:t> 26/2/</a:t>
            </a:r>
            <a:r>
              <a:rPr lang="en-US" altLang="ja-JP" sz="1619" b="1" dirty="0">
                <a:solidFill>
                  <a:schemeClr val="tx1"/>
                </a:solidFill>
                <a:latin typeface="Arial" panose="020B0604020202020204" pitchFamily="34" charset="0"/>
                <a:ea typeface="Meiryo UI"/>
                <a:cs typeface="Arial" panose="020B0604020202020204" pitchFamily="34" charset="0"/>
              </a:rPr>
              <a:t>2024</a:t>
            </a:r>
            <a:r>
              <a:rPr lang="vi-VN" altLang="ja-JP" sz="1619" b="1" dirty="0">
                <a:solidFill>
                  <a:schemeClr val="tx1"/>
                </a:solidFill>
                <a:latin typeface="Arial" panose="020B0604020202020204" pitchFamily="34" charset="0"/>
                <a:ea typeface="Meiryo UI"/>
                <a:cs typeface="Arial" panose="020B0604020202020204" pitchFamily="34" charset="0"/>
              </a:rPr>
              <a:t> (thứ hai</a:t>
            </a:r>
            <a:r>
              <a:rPr lang="en-US" altLang="ja-JP" sz="1619" b="1" dirty="0">
                <a:solidFill>
                  <a:schemeClr val="tx1"/>
                </a:solidFill>
                <a:latin typeface="Arial" panose="020B0604020202020204" pitchFamily="34" charset="0"/>
                <a:ea typeface="Meiryo UI"/>
                <a:cs typeface="Arial" panose="020B0604020202020204" pitchFamily="34" charset="0"/>
              </a:rPr>
              <a:t>)</a:t>
            </a:r>
            <a:r>
              <a:rPr lang="ja-JP" altLang="en-US" sz="1619" b="1" dirty="0">
                <a:solidFill>
                  <a:schemeClr val="tx1"/>
                </a:solidFill>
                <a:latin typeface="Arial" panose="020B0604020202020204" pitchFamily="34" charset="0"/>
                <a:ea typeface="Meiryo UI"/>
                <a:cs typeface="Arial" panose="020B0604020202020204" pitchFamily="34" charset="0"/>
              </a:rPr>
              <a:t>～</a:t>
            </a:r>
            <a:r>
              <a:rPr lang="vi-VN" altLang="ja-JP" sz="1619" b="1" dirty="0">
                <a:solidFill>
                  <a:schemeClr val="tx1"/>
                </a:solidFill>
                <a:latin typeface="Arial" panose="020B0604020202020204" pitchFamily="34" charset="0"/>
                <a:ea typeface="Meiryo UI"/>
                <a:cs typeface="Arial" panose="020B0604020202020204" pitchFamily="34" charset="0"/>
              </a:rPr>
              <a:t>2/3</a:t>
            </a:r>
            <a:r>
              <a:rPr lang="en-US" altLang="ja-JP" sz="1619" b="1" dirty="0">
                <a:solidFill>
                  <a:schemeClr val="tx1"/>
                </a:solidFill>
                <a:latin typeface="Arial" panose="020B0604020202020204" pitchFamily="34" charset="0"/>
                <a:ea typeface="Meiryo UI"/>
                <a:cs typeface="Arial" panose="020B0604020202020204" pitchFamily="34" charset="0"/>
              </a:rPr>
              <a:t>(</a:t>
            </a:r>
            <a:r>
              <a:rPr lang="vi-VN" altLang="ja-JP" sz="1619" b="1" dirty="0">
                <a:solidFill>
                  <a:schemeClr val="tx1"/>
                </a:solidFill>
                <a:latin typeface="Arial" panose="020B0604020202020204" pitchFamily="34" charset="0"/>
                <a:ea typeface="Meiryo UI"/>
                <a:cs typeface="Arial" panose="020B0604020202020204" pitchFamily="34" charset="0"/>
              </a:rPr>
              <a:t>thứ bảy</a:t>
            </a:r>
            <a:r>
              <a:rPr lang="ja-JP" altLang="en-US" sz="1619" b="1" dirty="0">
                <a:solidFill>
                  <a:schemeClr val="tx1"/>
                </a:solidFill>
                <a:latin typeface="Meiryo UI"/>
                <a:ea typeface="Meiryo UI"/>
              </a:rPr>
              <a:t>）</a:t>
            </a:r>
            <a:endParaRPr lang="en-US" altLang="ja-JP" sz="1619" b="1" dirty="0">
              <a:solidFill>
                <a:schemeClr val="tx1"/>
              </a:solidFill>
              <a:latin typeface="Meiryo UI"/>
              <a:ea typeface="Meiryo UI"/>
            </a:endParaRPr>
          </a:p>
        </p:txBody>
      </p:sp>
    </p:spTree>
    <p:extLst>
      <p:ext uri="{BB962C8B-B14F-4D97-AF65-F5344CB8AC3E}">
        <p14:creationId xmlns:p14="http://schemas.microsoft.com/office/powerpoint/2010/main" val="2844382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487</Words>
  <Application>Microsoft Office PowerPoint</Application>
  <PresentationFormat>ユーザー設定</PresentationFormat>
  <Paragraphs>50</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Times New Roman</vt:lpstr>
      <vt:lpstr>Aptos</vt:lpstr>
      <vt:lpstr>BIZ UDP明朝 Medium</vt:lpstr>
      <vt:lpstr>ＭＳ 明朝</vt:lpstr>
      <vt:lpstr>Calibri</vt:lpstr>
      <vt:lpstr>Wingdings</vt:lpstr>
      <vt:lpstr>Meiryo UI</vt:lpstr>
      <vt:lpstr>Arial</vt:lpstr>
      <vt:lpstr>Office Theme</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user2</cp:lastModifiedBy>
  <cp:revision>23</cp:revision>
  <cp:lastPrinted>2024-01-16T06:02:48Z</cp:lastPrinted>
  <dcterms:created xsi:type="dcterms:W3CDTF">2006-08-16T00:00:00Z</dcterms:created>
  <dcterms:modified xsi:type="dcterms:W3CDTF">2024-01-20T03:05:31Z</dcterms:modified>
  <dc:identifier>DAF5ECh2JBs</dc:identifier>
</cp:coreProperties>
</file>