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5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游ゴシック" panose="020B0400000000000000" pitchFamily="50" charset="-128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DB"/>
    <a:srgbClr val="F7B089"/>
    <a:srgbClr val="F49764"/>
    <a:srgbClr val="D1FF4F"/>
    <a:srgbClr val="754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4622" autoAdjust="0"/>
  </p:normalViewPr>
  <p:slideViewPr>
    <p:cSldViewPr>
      <p:cViewPr varScale="1">
        <p:scale>
          <a:sx n="44" d="100"/>
          <a:sy n="44" d="100"/>
        </p:scale>
        <p:origin x="24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8332E-12F4-4ECF-B712-C4739C9E10CD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35F55-80EA-4481-87B3-DD331605E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66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58200" y="3671472"/>
          <a:ext cx="3177921" cy="312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474">
                <a:tc>
                  <a:txBody>
                    <a:bodyPr/>
                    <a:lstStyle/>
                    <a:p>
                      <a:pPr algn="ctr"/>
                      <a:r>
                        <a:rPr lang="vi-VN" altLang="ja-JP" sz="15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altLang="ja-JP" sz="15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dung tư </a:t>
                      </a:r>
                      <a:r>
                        <a:rPr lang="vi-VN" altLang="ja-JP" sz="15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vấn</a:t>
                      </a:r>
                      <a:endParaRPr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166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4279757" y="10418276"/>
            <a:ext cx="30741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lang="ja-JP" altLang="en-US"/>
            </a:pPr>
            <a:r>
              <a:rPr lang="ja-JP" altLang="en-US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・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Chúng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tôi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sẽ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quản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lý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thông tin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mà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các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bạn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điền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trên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mẫu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đơn đăng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ký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một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cách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hợp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lý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, </a:t>
            </a:r>
          </a:p>
          <a:p>
            <a:pPr algn="just">
              <a:defRPr lang="ja-JP" altLang="en-US"/>
            </a:pP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chỉ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sử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dụng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cho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buổi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tư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vấn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lần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này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,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và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sẽ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không cung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cấp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cho bên </a:t>
            </a:r>
            <a:r>
              <a:rPr lang="vi-VN" altLang="ja-JP" sz="648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thứ</a:t>
            </a:r>
            <a:r>
              <a:rPr lang="vi-VN" altLang="ja-JP" sz="648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3. </a:t>
            </a:r>
            <a:endParaRPr lang="ja-JP" altLang="en-US" sz="648" dirty="0">
              <a:latin typeface="Times New Roman" panose="02020603050405020304" pitchFamily="18" charset="0"/>
              <a:ea typeface="Meiryo UI"/>
              <a:cs typeface="Times New Roman" panose="02020603050405020304" pitchFamily="18" charset="0"/>
            </a:endParaRPr>
          </a:p>
          <a:p>
            <a:pPr>
              <a:defRPr lang="ja-JP" altLang="en-US"/>
            </a:pPr>
            <a:endParaRPr lang="ja-JP" altLang="en-US" sz="864" dirty="0">
              <a:latin typeface="Meiryo UI"/>
              <a:ea typeface="Meiryo UI"/>
            </a:endParaRP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36311"/>
              </p:ext>
            </p:extLst>
          </p:nvPr>
        </p:nvGraphicFramePr>
        <p:xfrm>
          <a:off x="3436120" y="3671472"/>
          <a:ext cx="3859668" cy="3126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631"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khung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tham gia tư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khi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tôi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 tư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hôm sau. (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【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ja-JP" altLang="en-US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9:00-12:00,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ja-JP" altLang="en-US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13:30-16:30,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9:00-16:30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3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/9</a:t>
                      </a:r>
                      <a:r>
                        <a:rPr kumimoji="1" lang="vi-VN" altLang="ja-JP" sz="10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(thứ hai)</a:t>
                      </a:r>
                      <a:endParaRPr kumimoji="1" lang="ja-JP" altLang="en-US" sz="10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/9</a:t>
                      </a:r>
                      <a:r>
                        <a:rPr kumimoji="1" lang="vi-VN" altLang="ja-JP" sz="10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(thứ ba)</a:t>
                      </a:r>
                      <a:endParaRPr kumimoji="1" lang="ja-JP" altLang="en-US" sz="10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56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/9</a:t>
                      </a:r>
                      <a:r>
                        <a:rPr kumimoji="1" lang="vi-VN" altLang="ja-JP" sz="10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(thứ tư)</a:t>
                      </a:r>
                      <a:endParaRPr kumimoji="1" lang="ja-JP" altLang="en-US" sz="10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955134307"/>
                  </a:ext>
                </a:extLst>
              </a:tr>
              <a:tr h="293458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/9</a:t>
                      </a:r>
                      <a:r>
                        <a:rPr kumimoji="1" lang="vi-VN" altLang="ja-JP" sz="10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(thứ năm)</a:t>
                      </a:r>
                      <a:endParaRPr kumimoji="1" lang="ja-JP" altLang="en-US" sz="10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887103267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/9 </a:t>
                      </a:r>
                      <a:r>
                        <a:rPr kumimoji="1" lang="vi-VN" altLang="ja-JP" sz="10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(thứ sáu)</a:t>
                      </a:r>
                      <a:endParaRPr kumimoji="1" lang="ja-JP" altLang="en-US" sz="10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730845754"/>
                  </a:ext>
                </a:extLst>
              </a:tr>
              <a:tr h="282698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/9</a:t>
                      </a:r>
                      <a:r>
                        <a:rPr kumimoji="1" lang="vi-VN" altLang="ja-JP" sz="10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(thứ bảy)</a:t>
                      </a:r>
                      <a:endParaRPr kumimoji="1" lang="ja-JP" altLang="en-US" sz="10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ngày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95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【</a:t>
                      </a:r>
                      <a:r>
                        <a:rPr kumimoji="1" lang="vi-VN" altLang="ja-JP" sz="11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Ghi </a:t>
                      </a:r>
                      <a:r>
                        <a:rPr kumimoji="1" lang="vi-VN" altLang="ja-JP" sz="11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】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24191"/>
              </p:ext>
            </p:extLst>
          </p:nvPr>
        </p:nvGraphicFramePr>
        <p:xfrm>
          <a:off x="258201" y="6806393"/>
          <a:ext cx="7037588" cy="2815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02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tên</a:t>
                      </a:r>
                      <a:endParaRPr kumimoji="1"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76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chỉ</a:t>
                      </a:r>
                      <a:endParaRPr kumimoji="1"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60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Tư </a:t>
                      </a:r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lưu </a:t>
                      </a:r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trú</a:t>
                      </a:r>
                      <a:endParaRPr kumimoji="1"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932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Ngôn </a:t>
                      </a:r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ngữ</a:t>
                      </a:r>
                      <a:endParaRPr kumimoji="1"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vi-VN" altLang="ja-JP" sz="12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Tiếng Nhật</a:t>
                      </a:r>
                      <a:r>
                        <a:rPr kumimoji="1" lang="ja-JP" altLang="en-US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　　　　      　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Tiếng Anh</a:t>
                      </a:r>
                      <a:r>
                        <a:rPr kumimoji="1" lang="ja-JP" altLang="en-US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　　　         　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Tiếng Trung</a:t>
                      </a:r>
                      <a:r>
                        <a:rPr kumimoji="1" lang="ja-JP" altLang="en-US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　　　　　</a:t>
                      </a:r>
                      <a:endParaRPr kumimoji="1" lang="en-US" altLang="ja-JP" sz="12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Times New Roman" panose="020206030504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Ngôn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1" lang="vi-VN" altLang="ja-JP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2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kumimoji="1" lang="ja-JP" altLang="en-US" sz="12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（　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50991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1" lang="vi-VN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vi-VN" altLang="ja-JP" sz="1300" dirty="0" err="1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thoại</a:t>
                      </a:r>
                      <a:endParaRPr kumimoji="1"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454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Times New Roman" panose="02020603050405020304" pitchFamily="18" charset="0"/>
                          <a:ea typeface="Meiryo UI"/>
                          <a:cs typeface="Times New Roman" panose="02020603050405020304" pitchFamily="18" charset="0"/>
                        </a:rPr>
                        <a:t>E-mail</a:t>
                      </a:r>
                      <a:endParaRPr kumimoji="1" lang="ja-JP" altLang="en-US" sz="1300" dirty="0">
                        <a:latin typeface="Times New Roman" panose="02020603050405020304" pitchFamily="18" charset="0"/>
                        <a:ea typeface="Meiryo UI"/>
                        <a:cs typeface="Times New Roman" panose="02020603050405020304" pitchFamily="18" charset="0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8203" y="1673336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1339339" y="8663350"/>
            <a:ext cx="5956449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ja-JP" sz="1080" dirty="0">
                <a:solidFill>
                  <a:prstClr val="black"/>
                </a:solidFill>
                <a:latin typeface="Arial" panose="020B0604020202020204" pitchFamily="34" charset="0"/>
                <a:ea typeface="Meiryo UI"/>
                <a:cs typeface="Arial" panose="020B0604020202020204" pitchFamily="34" charset="0"/>
              </a:rPr>
              <a:t> </a:t>
            </a:r>
            <a:r>
              <a:rPr lang="en-US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*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Tư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vấn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bằng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các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ngôn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ngữ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khác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có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thể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sẽ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sử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dụng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dịch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vụ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thông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dịch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qua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điện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thoại</a:t>
            </a:r>
            <a:r>
              <a:rPr lang="vi-VN" altLang="ja-JP" sz="1080" dirty="0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108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v.v</a:t>
            </a:r>
            <a:endParaRPr lang="ja-JP" altLang="en-US" sz="1080" dirty="0">
              <a:solidFill>
                <a:prstClr val="black"/>
              </a:solidFill>
              <a:latin typeface="Times New Roman" panose="02020603050405020304" pitchFamily="18" charset="0"/>
              <a:ea typeface="Meiryo UI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258203" y="1743583"/>
            <a:ext cx="7037586" cy="1785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Gửi qua mail, fax, hoặc qua đường bưu điện đến </a:t>
            </a:r>
            <a:r>
              <a:rPr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ngày </a:t>
            </a:r>
            <a:r>
              <a:rPr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22</a:t>
            </a:r>
            <a:r>
              <a:rPr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tháng 9 (Thứ sáu)</a:t>
            </a:r>
            <a:endParaRPr lang="en-US" altLang="ja-JP" sz="1943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15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Người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nhận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1" lang="vi-VN" altLang="ja-JP" sz="215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</a:t>
            </a:r>
            <a:r>
              <a:rPr kumimoji="1" lang="vi-VN" altLang="ja-JP" sz="18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8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8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8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8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</a:p>
          <a:p>
            <a:pPr>
              <a:lnSpc>
                <a:spcPts val="2159"/>
              </a:lnSpc>
            </a:pPr>
            <a:r>
              <a:rPr kumimoji="1" lang="vi-VN" altLang="ja-JP" sz="18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người nước ngoài tỉnh Kochi </a:t>
            </a:r>
            <a:endParaRPr kumimoji="1" lang="en-US" altLang="ja-JP" sz="1835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Mail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consultation@kccfr.jp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【FAX】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088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821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6441</a:t>
            </a:r>
          </a:p>
          <a:p>
            <a:pPr>
              <a:lnSpc>
                <a:spcPct val="150000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Địa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chỉ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vi-VN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〒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780-0870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Kochi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Honmachi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4-1-37 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Tầng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1</a:t>
            </a:r>
            <a:endParaRPr kumimoji="1" lang="en-US" altLang="ja-JP" sz="1295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Liên </a:t>
            </a:r>
            <a:r>
              <a:rPr kumimoji="1" lang="vi-VN" altLang="ja-JP" sz="1295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hệ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1" lang="vi-VN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TEL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088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821</a:t>
            </a:r>
            <a:r>
              <a:rPr kumimoji="1" lang="ja-JP" altLang="en-US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1295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197732" y="9650030"/>
            <a:ext cx="3918588" cy="53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vi-VN" altLang="ja-JP" sz="972" dirty="0">
                <a:latin typeface="Arial" panose="020B0604020202020204" pitchFamily="34" charset="0"/>
                <a:ea typeface="Meiryo UI"/>
                <a:cs typeface="Arial" panose="020B0604020202020204" pitchFamily="34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Về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nguyên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tắc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, đơn đến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sớm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sẽ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được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ưu tiên hơn.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Chúng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tôi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sẽ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xác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nhận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nội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dung tư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vấn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, sau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đó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xin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được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liên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lạc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với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những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người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đã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đăng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ký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về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khung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thời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gian </a:t>
            </a:r>
            <a:r>
              <a:rPr lang="vi-VN" altLang="ja-JP" sz="864" dirty="0" err="1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v.v</a:t>
            </a:r>
            <a:r>
              <a:rPr lang="vi-VN" altLang="ja-JP" sz="864" dirty="0"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.</a:t>
            </a:r>
            <a:endParaRPr lang="en-US" altLang="ja-JP" sz="864" dirty="0">
              <a:latin typeface="Times New Roman" panose="020206030504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75532D-0900-4E87-8089-0AEC57F7F294}"/>
              </a:ext>
            </a:extLst>
          </p:cNvPr>
          <p:cNvSpPr txBox="1"/>
          <p:nvPr/>
        </p:nvSpPr>
        <p:spPr>
          <a:xfrm>
            <a:off x="4302979" y="9723755"/>
            <a:ext cx="1496405" cy="640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972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Nhằm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phòng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chống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dịch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bệnh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covid-19, vui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lòng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đeo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khẩu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trang,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sát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khuẩn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tay, đo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nhiệt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độ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cơ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thể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endParaRPr kumimoji="1" lang="en-US" altLang="ja-JP" sz="864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197732" y="10159456"/>
            <a:ext cx="3910629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kumimoji="1" lang="vi-VN" altLang="ja-JP" sz="108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Trung tâm không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có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bãi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đỗ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xe.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Vì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vậy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, vui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lòng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sử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dụng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phương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tiện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giao thông công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cộng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hoặc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sử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dụng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bãi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đỗ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xe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mất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864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phí</a:t>
            </a:r>
            <a:r>
              <a:rPr kumimoji="1" lang="vi-VN" altLang="ja-JP" sz="864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ở xung quanh</a:t>
            </a:r>
            <a:r>
              <a:rPr kumimoji="1" lang="vi-VN" altLang="ja-JP" sz="972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.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197732" y="692073"/>
            <a:ext cx="1553630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vi-VN" altLang="ja-JP" sz="19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đăng </a:t>
            </a:r>
            <a:r>
              <a:rPr kumimoji="1" lang="vi-VN" altLang="ja-JP" sz="194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kumimoji="1" lang="ja-JP" altLang="en-US" sz="194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020303F-2D93-45B1-8CFC-33BAB65A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9386" y="9723755"/>
            <a:ext cx="1246713" cy="64786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9484" y="2196389"/>
            <a:ext cx="1434159" cy="123812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822073" y="1053683"/>
            <a:ext cx="5589906" cy="85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1" lang="en-US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</a:p>
          <a:p>
            <a:pPr algn="ctr"/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Kochi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vi-VN" altLang="ja-JP" sz="17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Kocoforre</a:t>
            </a:r>
            <a:r>
              <a:rPr kumimoji="1" lang="vi-VN" altLang="ja-JP" sz="17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72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1511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1147541" y="143043"/>
            <a:ext cx="6332271" cy="8413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kumimoji="1"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TUẦN LỄ TƯ VẤN PHÁP LUẬT MIỄN PHÍ</a:t>
            </a:r>
          </a:p>
          <a:p>
            <a:pPr algn="ctr">
              <a:defRPr lang="ja-JP" altLang="en-US"/>
            </a:pPr>
            <a:r>
              <a:rPr kumimoji="1"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DÀNH CHO NGƯỜI NƯỚC NGOÀI</a:t>
            </a:r>
            <a:endParaRPr kumimoji="1" lang="ja-JP" altLang="en-US" sz="1727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</a:t>
            </a:r>
            <a:r>
              <a:rPr lang="vi-VN" altLang="ja-JP" sz="1727" b="1" dirty="0">
                <a:solidFill>
                  <a:schemeClr val="tx1"/>
                </a:solidFill>
                <a:latin typeface="Meiryo UI"/>
                <a:ea typeface="Meiryo UI"/>
              </a:rPr>
              <a:t>   </a:t>
            </a:r>
            <a:r>
              <a:rPr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【</a:t>
            </a:r>
            <a:r>
              <a:rPr lang="vi-VN" altLang="ja-JP" sz="1727" b="1" dirty="0" err="1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Thời</a:t>
            </a:r>
            <a:r>
              <a:rPr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gian</a:t>
            </a:r>
            <a:r>
              <a:rPr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】</a:t>
            </a:r>
            <a:r>
              <a:rPr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 </a:t>
            </a:r>
            <a:r>
              <a:rPr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25</a:t>
            </a:r>
            <a:r>
              <a:rPr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/9/202</a:t>
            </a:r>
            <a:r>
              <a:rPr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3</a:t>
            </a:r>
            <a:r>
              <a:rPr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rPr>
              <a:t>(Thứ hai)</a:t>
            </a:r>
            <a:r>
              <a:rPr kumimoji="1" lang="ja-JP" altLang="en-US" sz="1727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1" lang="ja-JP" altLang="en-US" sz="1727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～</a:t>
            </a:r>
            <a:r>
              <a:rPr kumimoji="1"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1"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</a:t>
            </a:r>
            <a:r>
              <a:rPr kumimoji="1"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/9/202</a:t>
            </a:r>
            <a:r>
              <a:rPr kumimoji="1" lang="en-US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1" lang="vi-VN" altLang="ja-JP" sz="1727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(Thứ bảy)</a:t>
            </a:r>
            <a:endParaRPr lang="en-US" altLang="ja-JP" sz="1727" b="1" dirty="0">
              <a:solidFill>
                <a:schemeClr val="tx1"/>
              </a:solidFill>
              <a:latin typeface="Times New Roman" panose="02020603050405020304" pitchFamily="18" charset="0"/>
              <a:ea typeface="Meiryo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1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483</Words>
  <Application>Microsoft Office PowerPoint</Application>
  <PresentationFormat>ユーザー設定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Calibri</vt:lpstr>
      <vt:lpstr>BIZ UDPゴシック</vt:lpstr>
      <vt:lpstr>Meiryo UI</vt:lpstr>
      <vt:lpstr>Arial</vt:lpstr>
      <vt:lpstr>Times New Roman</vt:lpstr>
      <vt:lpstr>ＭＳ 明朝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外国人のための 無料法律相談週間_ベトナム語</dc:title>
  <dc:creator>user2</dc:creator>
  <cp:lastModifiedBy>user2</cp:lastModifiedBy>
  <cp:revision>8</cp:revision>
  <cp:lastPrinted>2023-08-16T01:26:24Z</cp:lastPrinted>
  <dcterms:created xsi:type="dcterms:W3CDTF">2006-08-16T00:00:00Z</dcterms:created>
  <dcterms:modified xsi:type="dcterms:W3CDTF">2023-08-16T03:15:13Z</dcterms:modified>
  <dc:identifier>DAFqQfN5Oo0</dc:identifier>
</cp:coreProperties>
</file>