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7" r:id="rId2"/>
  </p:sldIdLst>
  <p:sldSz cx="7556500" cy="1069975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E6F2"/>
    <a:srgbClr val="FFFFFF"/>
    <a:srgbClr val="60D1E5"/>
    <a:srgbClr val="FDE96B"/>
    <a:srgbClr val="F8F9F7"/>
    <a:srgbClr val="DBEEF4"/>
    <a:srgbClr val="F8F8F8"/>
    <a:srgbClr val="E8E8E8"/>
    <a:srgbClr val="E5EE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05"/>
    <p:restoredTop sz="94634" autoAdjust="0"/>
  </p:normalViewPr>
  <p:slideViewPr>
    <p:cSldViewPr>
      <p:cViewPr varScale="1">
        <p:scale>
          <a:sx n="50" d="100"/>
          <a:sy n="50" d="100"/>
        </p:scale>
        <p:origin x="3019" y="5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9"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1060"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F73B1742-55F6-4D99-B8C3-70C721A49120}" type="datetimeFigureOut">
              <a:rPr kumimoji="1" lang="ja-JP" altLang="en-US" smtClean="0"/>
              <a:t>2025/10/22</a:t>
            </a:fld>
            <a:endParaRPr kumimoji="1" lang="ja-JP" altLang="en-US"/>
          </a:p>
        </p:txBody>
      </p:sp>
      <p:sp>
        <p:nvSpPr>
          <p:cNvPr id="1061" name="スライド イメージ プレースホルダー 3"/>
          <p:cNvSpPr>
            <a:spLocks noGrp="1" noRot="1" noChangeAspect="1"/>
          </p:cNvSpPr>
          <p:nvPr>
            <p:ph type="sldImg" idx="2"/>
          </p:nvPr>
        </p:nvSpPr>
        <p:spPr>
          <a:xfrm>
            <a:off x="2192338" y="1233488"/>
            <a:ext cx="235108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062"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3"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1064"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3B010A7-AF6E-4266-BE22-4871E9C298A1}" type="slidenum">
              <a:rPr kumimoji="1" lang="ja-JP" altLang="en-US" smtClean="0"/>
              <a:t>‹#›</a:t>
            </a:fld>
            <a:endParaRPr kumimoji="1" lang="ja-JP" altLang="en-US"/>
          </a:p>
        </p:txBody>
      </p:sp>
    </p:spTree>
    <p:extLst>
      <p:ext uri="{BB962C8B-B14F-4D97-AF65-F5344CB8AC3E}">
        <p14:creationId xmlns:p14="http://schemas.microsoft.com/office/powerpoint/2010/main" val="11612236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1031" name="Holder 2"/>
          <p:cNvSpPr>
            <a:spLocks noGrp="1"/>
          </p:cNvSpPr>
          <p:nvPr>
            <p:ph type="ctrTitle"/>
          </p:nvPr>
        </p:nvSpPr>
        <p:spPr>
          <a:xfrm>
            <a:off x="567213" y="3316922"/>
            <a:ext cx="6428422" cy="2246947"/>
          </a:xfrm>
          <a:prstGeom prst="rect">
            <a:avLst/>
          </a:prstGeom>
        </p:spPr>
        <p:txBody>
          <a:bodyPr wrap="square" lIns="0" tIns="0" rIns="0" bIns="0">
            <a:spAutoFit/>
          </a:bodyPr>
          <a:lstStyle>
            <a:lvl1pPr>
              <a:defRPr/>
            </a:lvl1pPr>
          </a:lstStyle>
          <a:p>
            <a:endParaRPr/>
          </a:p>
        </p:txBody>
      </p:sp>
      <p:sp>
        <p:nvSpPr>
          <p:cNvPr id="1032" name="Holder 3"/>
          <p:cNvSpPr>
            <a:spLocks noGrp="1"/>
          </p:cNvSpPr>
          <p:nvPr>
            <p:ph type="subTitle" idx="4"/>
          </p:nvPr>
        </p:nvSpPr>
        <p:spPr>
          <a:xfrm>
            <a:off x="1134427" y="5991860"/>
            <a:ext cx="5293995" cy="2674937"/>
          </a:xfrm>
          <a:prstGeom prst="rect">
            <a:avLst/>
          </a:prstGeom>
        </p:spPr>
        <p:txBody>
          <a:bodyPr wrap="square" lIns="0" tIns="0" rIns="0" bIns="0">
            <a:spAutoFit/>
          </a:bodyPr>
          <a:lstStyle>
            <a:lvl1pPr>
              <a:defRPr/>
            </a:lvl1pPr>
          </a:lstStyle>
          <a:p>
            <a:endParaRPr/>
          </a:p>
        </p:txBody>
      </p:sp>
      <p:sp>
        <p:nvSpPr>
          <p:cNvPr id="1033"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1034"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10/22/2025</a:t>
            </a:fld>
            <a:endParaRPr lang="en-US"/>
          </a:p>
        </p:txBody>
      </p:sp>
      <p:sp>
        <p:nvSpPr>
          <p:cNvPr id="1035"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37" name="Holder 2"/>
          <p:cNvSpPr>
            <a:spLocks noGrp="1"/>
          </p:cNvSpPr>
          <p:nvPr>
            <p:ph type="title"/>
          </p:nvPr>
        </p:nvSpPr>
        <p:spPr/>
        <p:txBody>
          <a:bodyPr lIns="0" tIns="0" rIns="0" bIns="0"/>
          <a:lstStyle>
            <a:lvl1pPr>
              <a:defRPr/>
            </a:lvl1pPr>
          </a:lstStyle>
          <a:p>
            <a:endParaRPr/>
          </a:p>
        </p:txBody>
      </p:sp>
      <p:sp>
        <p:nvSpPr>
          <p:cNvPr id="1038" name="Holder 3"/>
          <p:cNvSpPr>
            <a:spLocks noGrp="1"/>
          </p:cNvSpPr>
          <p:nvPr>
            <p:ph type="body" idx="1"/>
          </p:nvPr>
        </p:nvSpPr>
        <p:spPr/>
        <p:txBody>
          <a:bodyPr lIns="0" tIns="0" rIns="0" bIns="0"/>
          <a:lstStyle>
            <a:lvl1pPr>
              <a:defRPr/>
            </a:lvl1pPr>
          </a:lstStyle>
          <a:p>
            <a:endParaRPr/>
          </a:p>
        </p:txBody>
      </p:sp>
      <p:sp>
        <p:nvSpPr>
          <p:cNvPr id="1039"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1040"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10/22/2025</a:t>
            </a:fld>
            <a:endParaRPr lang="en-US"/>
          </a:p>
        </p:txBody>
      </p:sp>
      <p:sp>
        <p:nvSpPr>
          <p:cNvPr id="1041"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1043" name="Holder 2"/>
          <p:cNvSpPr>
            <a:spLocks noGrp="1"/>
          </p:cNvSpPr>
          <p:nvPr>
            <p:ph type="title"/>
          </p:nvPr>
        </p:nvSpPr>
        <p:spPr/>
        <p:txBody>
          <a:bodyPr lIns="0" tIns="0" rIns="0" bIns="0"/>
          <a:lstStyle>
            <a:lvl1pPr>
              <a:defRPr/>
            </a:lvl1pPr>
          </a:lstStyle>
          <a:p>
            <a:endParaRPr/>
          </a:p>
        </p:txBody>
      </p:sp>
      <p:sp>
        <p:nvSpPr>
          <p:cNvPr id="1044" name="Holder 3"/>
          <p:cNvSpPr>
            <a:spLocks noGrp="1"/>
          </p:cNvSpPr>
          <p:nvPr>
            <p:ph sz="half" idx="2"/>
          </p:nvPr>
        </p:nvSpPr>
        <p:spPr>
          <a:xfrm>
            <a:off x="378142" y="2460942"/>
            <a:ext cx="3289839" cy="7061835"/>
          </a:xfrm>
          <a:prstGeom prst="rect">
            <a:avLst/>
          </a:prstGeom>
        </p:spPr>
        <p:txBody>
          <a:bodyPr wrap="square" lIns="0" tIns="0" rIns="0" bIns="0">
            <a:spAutoFit/>
          </a:bodyPr>
          <a:lstStyle>
            <a:lvl1pPr>
              <a:defRPr/>
            </a:lvl1pPr>
          </a:lstStyle>
          <a:p>
            <a:endParaRPr/>
          </a:p>
        </p:txBody>
      </p:sp>
      <p:sp>
        <p:nvSpPr>
          <p:cNvPr id="1045" name="Holder 4"/>
          <p:cNvSpPr>
            <a:spLocks noGrp="1"/>
          </p:cNvSpPr>
          <p:nvPr>
            <p:ph sz="half" idx="3"/>
          </p:nvPr>
        </p:nvSpPr>
        <p:spPr>
          <a:xfrm>
            <a:off x="3894867" y="2460942"/>
            <a:ext cx="3289839" cy="7061835"/>
          </a:xfrm>
          <a:prstGeom prst="rect">
            <a:avLst/>
          </a:prstGeom>
        </p:spPr>
        <p:txBody>
          <a:bodyPr wrap="square" lIns="0" tIns="0" rIns="0" bIns="0">
            <a:spAutoFit/>
          </a:bodyPr>
          <a:lstStyle>
            <a:lvl1pPr>
              <a:defRPr/>
            </a:lvl1pPr>
          </a:lstStyle>
          <a:p>
            <a:endParaRPr/>
          </a:p>
        </p:txBody>
      </p:sp>
      <p:sp>
        <p:nvSpPr>
          <p:cNvPr id="1046"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1047"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10/22/2025</a:t>
            </a:fld>
            <a:endParaRPr lang="en-US"/>
          </a:p>
        </p:txBody>
      </p:sp>
      <p:sp>
        <p:nvSpPr>
          <p:cNvPr id="1048"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1050" name="Holder 2"/>
          <p:cNvSpPr>
            <a:spLocks noGrp="1"/>
          </p:cNvSpPr>
          <p:nvPr>
            <p:ph type="title"/>
          </p:nvPr>
        </p:nvSpPr>
        <p:spPr/>
        <p:txBody>
          <a:bodyPr lIns="0" tIns="0" rIns="0" bIns="0"/>
          <a:lstStyle>
            <a:lvl1pPr>
              <a:defRPr/>
            </a:lvl1pPr>
          </a:lstStyle>
          <a:p>
            <a:endParaRPr/>
          </a:p>
        </p:txBody>
      </p:sp>
      <p:sp>
        <p:nvSpPr>
          <p:cNvPr id="1051"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1052"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10/22/2025</a:t>
            </a:fld>
            <a:endParaRPr lang="en-US"/>
          </a:p>
        </p:txBody>
      </p:sp>
      <p:sp>
        <p:nvSpPr>
          <p:cNvPr id="1053"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1055"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1056"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10/22/2025</a:t>
            </a:fld>
            <a:endParaRPr lang="en-US"/>
          </a:p>
        </p:txBody>
      </p:sp>
      <p:sp>
        <p:nvSpPr>
          <p:cNvPr id="1057"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Holder 2"/>
          <p:cNvSpPr>
            <a:spLocks noGrp="1"/>
          </p:cNvSpPr>
          <p:nvPr>
            <p:ph type="title"/>
          </p:nvPr>
        </p:nvSpPr>
        <p:spPr>
          <a:xfrm>
            <a:off x="378142" y="427990"/>
            <a:ext cx="6806565" cy="1711960"/>
          </a:xfrm>
          <a:prstGeom prst="rect">
            <a:avLst/>
          </a:prstGeom>
        </p:spPr>
        <p:txBody>
          <a:bodyPr wrap="square" lIns="0" tIns="0" rIns="0" bIns="0">
            <a:spAutoFit/>
          </a:bodyPr>
          <a:lstStyle>
            <a:lvl1pPr>
              <a:defRPr/>
            </a:lvl1pPr>
          </a:lstStyle>
          <a:p>
            <a:endParaRPr/>
          </a:p>
        </p:txBody>
      </p:sp>
      <p:sp>
        <p:nvSpPr>
          <p:cNvPr id="1026" name="Holder 3"/>
          <p:cNvSpPr>
            <a:spLocks noGrp="1"/>
          </p:cNvSpPr>
          <p:nvPr>
            <p:ph type="body" idx="1"/>
          </p:nvPr>
        </p:nvSpPr>
        <p:spPr>
          <a:xfrm>
            <a:off x="378142" y="2460942"/>
            <a:ext cx="6806565" cy="7061835"/>
          </a:xfrm>
          <a:prstGeom prst="rect">
            <a:avLst/>
          </a:prstGeom>
        </p:spPr>
        <p:txBody>
          <a:bodyPr wrap="square" lIns="0" tIns="0" rIns="0" bIns="0">
            <a:spAutoFit/>
          </a:bodyPr>
          <a:lstStyle>
            <a:lvl1pPr>
              <a:defRPr/>
            </a:lvl1pPr>
          </a:lstStyle>
          <a:p>
            <a:endParaRPr/>
          </a:p>
        </p:txBody>
      </p:sp>
      <p:sp>
        <p:nvSpPr>
          <p:cNvPr id="1027" name="Holder 4"/>
          <p:cNvSpPr>
            <a:spLocks noGrp="1"/>
          </p:cNvSpPr>
          <p:nvPr>
            <p:ph type="ftr" sz="quarter" idx="5"/>
          </p:nvPr>
        </p:nvSpPr>
        <p:spPr>
          <a:xfrm>
            <a:off x="2571369" y="9950768"/>
            <a:ext cx="2420112" cy="53498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1028" name="Holder 5"/>
          <p:cNvSpPr>
            <a:spLocks noGrp="1"/>
          </p:cNvSpPr>
          <p:nvPr>
            <p:ph type="dt" sz="half" idx="6"/>
          </p:nvPr>
        </p:nvSpPr>
        <p:spPr>
          <a:xfrm>
            <a:off x="378142" y="9950768"/>
            <a:ext cx="1739455" cy="53498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10/22/2025</a:t>
            </a:fld>
            <a:endParaRPr lang="en-US"/>
          </a:p>
        </p:txBody>
      </p:sp>
      <p:sp>
        <p:nvSpPr>
          <p:cNvPr id="1029" name="Holder 6"/>
          <p:cNvSpPr>
            <a:spLocks noGrp="1"/>
          </p:cNvSpPr>
          <p:nvPr>
            <p:ph type="sldNum" sz="quarter" idx="7"/>
          </p:nvPr>
        </p:nvSpPr>
        <p:spPr>
          <a:xfrm>
            <a:off x="5445252" y="9950768"/>
            <a:ext cx="1739455" cy="53498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3" name="object 3"/>
          <p:cNvSpPr txBox="1"/>
          <p:nvPr/>
        </p:nvSpPr>
        <p:spPr>
          <a:xfrm>
            <a:off x="2125408" y="243232"/>
            <a:ext cx="4996441" cy="443587"/>
          </a:xfrm>
          <a:prstGeom prst="rect">
            <a:avLst/>
          </a:prstGeom>
        </p:spPr>
        <p:txBody>
          <a:bodyPr vert="horz" wrap="square" lIns="0" tIns="12700" rIns="0" bIns="0" rtlCol="0">
            <a:spAutoFit/>
          </a:bodyPr>
          <a:lstStyle/>
          <a:p>
            <a:pPr marL="12700" algn="ctr">
              <a:lnSpc>
                <a:spcPct val="100000"/>
              </a:lnSpc>
              <a:spcBef>
                <a:spcPts val="100"/>
              </a:spcBef>
            </a:pPr>
            <a:r>
              <a:rPr lang="ja-JP" altLang="en-US" sz="1200">
                <a:latin typeface="Times New Roman"/>
                <a:cs typeface="Times New Roman"/>
              </a:rPr>
              <a:t>Trung tâm tư vấn các vấn đề về đời sống cho người nước ngoài tại tỉnh Kochi</a:t>
            </a:r>
            <a:r>
              <a:rPr lang="ja-JP" altLang="en-US" sz="1400">
                <a:latin typeface="Times New Roman"/>
                <a:cs typeface="Times New Roman"/>
              </a:rPr>
              <a:t> HỘI TƯ VẤN TẠI THÀNH PHỐ </a:t>
            </a:r>
            <a:r>
              <a:rPr sz="1400" b="0" spc="15" dirty="0">
                <a:latin typeface="Times New Roman"/>
                <a:cs typeface="Times New Roman"/>
              </a:rPr>
              <a:t>NANKOKU</a:t>
            </a:r>
            <a:endParaRPr lang="ja-JP" altLang="en-US" sz="1400">
              <a:latin typeface="Times New Roman"/>
              <a:cs typeface="Times New Roman"/>
            </a:endParaRPr>
          </a:p>
        </p:txBody>
      </p:sp>
      <p:graphicFrame>
        <p:nvGraphicFramePr>
          <p:cNvPr id="1134" name="object 7"/>
          <p:cNvGraphicFramePr>
            <a:graphicFrameLocks noGrp="1"/>
          </p:cNvGraphicFramePr>
          <p:nvPr>
            <p:extLst>
              <p:ext uri="{D42A27DB-BD31-4B8C-83A1-F6EECF244321}">
                <p14:modId xmlns:p14="http://schemas.microsoft.com/office/powerpoint/2010/main" val="3268397392"/>
              </p:ext>
            </p:extLst>
          </p:nvPr>
        </p:nvGraphicFramePr>
        <p:xfrm>
          <a:off x="453306" y="1173875"/>
          <a:ext cx="6641461" cy="3398558"/>
        </p:xfrm>
        <a:graphic>
          <a:graphicData uri="http://schemas.openxmlformats.org/drawingml/2006/table">
            <a:tbl>
              <a:tblPr firstRow="1" bandRow="1">
                <a:tableStyleId>{2D5ABB26-0587-4C30-8999-92F81FD0307C}</a:tableStyleId>
              </a:tblPr>
              <a:tblGrid>
                <a:gridCol w="3757537">
                  <a:extLst>
                    <a:ext uri="{9D8B030D-6E8A-4147-A177-3AD203B41FA5}">
                      <a16:colId xmlns:a16="http://schemas.microsoft.com/office/drawing/2014/main" val="20000"/>
                    </a:ext>
                  </a:extLst>
                </a:gridCol>
                <a:gridCol w="837406">
                  <a:extLst>
                    <a:ext uri="{9D8B030D-6E8A-4147-A177-3AD203B41FA5}">
                      <a16:colId xmlns:a16="http://schemas.microsoft.com/office/drawing/2014/main" val="20001"/>
                    </a:ext>
                  </a:extLst>
                </a:gridCol>
                <a:gridCol w="2046518">
                  <a:extLst>
                    <a:ext uri="{9D8B030D-6E8A-4147-A177-3AD203B41FA5}">
                      <a16:colId xmlns:a16="http://schemas.microsoft.com/office/drawing/2014/main" val="20002"/>
                    </a:ext>
                  </a:extLst>
                </a:gridCol>
              </a:tblGrid>
              <a:tr h="819785">
                <a:tc gridSpan="3">
                  <a:txBody>
                    <a:bodyPr/>
                    <a:lstStyle/>
                    <a:p>
                      <a:pPr marL="69850">
                        <a:lnSpc>
                          <a:spcPts val="440"/>
                        </a:lnSpc>
                        <a:spcBef>
                          <a:spcPts val="195"/>
                        </a:spcBef>
                        <a:tabLst>
                          <a:tab pos="1993900" algn="l"/>
                          <a:tab pos="2473960" algn="l"/>
                        </a:tabLst>
                      </a:pPr>
                      <a:r>
                        <a:rPr lang="ja-JP" altLang="en-US" sz="1050" spc="-50" dirty="0">
                          <a:latin typeface="Times New Roman"/>
                          <a:cs typeface="Times New Roman"/>
                        </a:rPr>
                        <a:t>　　　　　　　　　　　　　　　　　　　　　　　　　　　　　　　　　　　　　　　　　　　　　　　</a:t>
                      </a:r>
                      <a:endParaRPr sz="1050" dirty="0">
                        <a:latin typeface="Times New Roman"/>
                        <a:cs typeface="Times New Roman"/>
                      </a:endParaRPr>
                    </a:p>
                    <a:p>
                      <a:pPr marL="68580">
                        <a:lnSpc>
                          <a:spcPts val="980"/>
                        </a:lnSpc>
                      </a:pPr>
                      <a:r>
                        <a:rPr sz="1050" spc="25" dirty="0">
                          <a:latin typeface="Times New Roman"/>
                          <a:cs typeface="Times New Roman"/>
                        </a:rPr>
                        <a:t>Hãy đánh dấu 〇 vào mục bạn muốn được tư vấn. Có thể chọn đăng ký cả hai nội dung.</a:t>
                      </a:r>
                      <a:endParaRPr sz="1050" dirty="0">
                        <a:latin typeface="Times New Roman"/>
                        <a:cs typeface="Times New Roman"/>
                      </a:endParaRPr>
                    </a:p>
                    <a:p>
                      <a:pPr marL="323215">
                        <a:lnSpc>
                          <a:spcPts val="605"/>
                        </a:lnSpc>
                        <a:spcBef>
                          <a:spcPts val="360"/>
                        </a:spcBef>
                        <a:tabLst>
                          <a:tab pos="1133475" algn="l"/>
                          <a:tab pos="1577340" algn="l"/>
                          <a:tab pos="3902075" algn="l"/>
                          <a:tab pos="4287520" algn="l"/>
                          <a:tab pos="5182235" algn="l"/>
                          <a:tab pos="5504180" algn="l"/>
                        </a:tabLst>
                      </a:pPr>
                      <a:r>
                        <a:rPr sz="1050" dirty="0">
                          <a:latin typeface="Times New Roman"/>
                          <a:cs typeface="Times New Roman"/>
                        </a:rPr>
                        <a:t>	</a:t>
                      </a:r>
                      <a:r>
                        <a:rPr lang="ja-JP" altLang="en-US" sz="1050" dirty="0">
                          <a:latin typeface="Times New Roman"/>
                          <a:cs typeface="Times New Roman"/>
                        </a:rPr>
                        <a:t>　　</a:t>
                      </a:r>
                      <a:endParaRPr sz="1050" dirty="0">
                        <a:latin typeface="Times New Roman"/>
                        <a:cs typeface="Times New Roman"/>
                      </a:endParaRPr>
                    </a:p>
                    <a:p>
                      <a:pPr marL="68580">
                        <a:lnSpc>
                          <a:spcPts val="1325"/>
                        </a:lnSpc>
                        <a:tabLst>
                          <a:tab pos="3711575" algn="l"/>
                        </a:tabLst>
                      </a:pPr>
                      <a:r>
                        <a:rPr sz="1050" dirty="0">
                          <a:latin typeface="Times New Roman"/>
                          <a:cs typeface="Times New Roman"/>
                        </a:rPr>
                        <a:t>（   </a:t>
                      </a:r>
                      <a:r>
                        <a:rPr sz="1050" spc="95" dirty="0">
                          <a:latin typeface="Times New Roman"/>
                          <a:cs typeface="Times New Roman"/>
                        </a:rPr>
                        <a:t>）Tôi muốn nói chuyện về </a:t>
                      </a:r>
                      <a:r>
                        <a:rPr sz="1050" b="1" i="1" spc="95" dirty="0">
                          <a:latin typeface="Times New Roman"/>
                          <a:cs typeface="Times New Roman"/>
                        </a:rPr>
                        <a:t>tư cách lưu trú</a:t>
                      </a:r>
                      <a:r>
                        <a:rPr sz="1050" spc="-50" dirty="0">
                          <a:latin typeface="Times New Roman"/>
                          <a:cs typeface="Times New Roman"/>
                        </a:rPr>
                        <a:t>                                   </a:t>
                      </a:r>
                      <a:endParaRPr sz="1050" dirty="0">
                        <a:latin typeface="Times New Roman"/>
                        <a:cs typeface="Times New Roman"/>
                      </a:endParaRPr>
                    </a:p>
                    <a:p>
                      <a:pPr marL="324485">
                        <a:lnSpc>
                          <a:spcPts val="605"/>
                        </a:lnSpc>
                        <a:spcBef>
                          <a:spcPts val="375"/>
                        </a:spcBef>
                        <a:tabLst>
                          <a:tab pos="1383665" algn="l"/>
                        </a:tabLst>
                      </a:pPr>
                      <a:r>
                        <a:rPr sz="1050" dirty="0">
                          <a:latin typeface="Times New Roman"/>
                          <a:cs typeface="Times New Roman"/>
                        </a:rPr>
                        <a:t>	</a:t>
                      </a:r>
                    </a:p>
                    <a:p>
                      <a:pPr marL="68580">
                        <a:lnSpc>
                          <a:spcPts val="1325"/>
                        </a:lnSpc>
                      </a:pPr>
                      <a:r>
                        <a:rPr sz="1050" dirty="0">
                          <a:latin typeface="Times New Roman"/>
                          <a:cs typeface="Times New Roman"/>
                        </a:rPr>
                        <a:t>（</a:t>
                      </a:r>
                      <a:r>
                        <a:rPr sz="1050" spc="470" dirty="0">
                          <a:latin typeface="Times New Roman"/>
                          <a:cs typeface="Times New Roman"/>
                        </a:rPr>
                        <a:t> </a:t>
                      </a:r>
                      <a:r>
                        <a:rPr sz="1050" dirty="0">
                          <a:latin typeface="Times New Roman"/>
                          <a:cs typeface="Times New Roman"/>
                        </a:rPr>
                        <a:t>）</a:t>
                      </a:r>
                      <a:r>
                        <a:rPr sz="1050" spc="95" dirty="0">
                          <a:latin typeface="Times New Roman"/>
                          <a:cs typeface="Times New Roman"/>
                        </a:rPr>
                        <a:t>Tôi muốn nói chuyện về </a:t>
                      </a:r>
                      <a:r>
                        <a:rPr sz="1050" b="1" i="1" spc="95" dirty="0">
                          <a:latin typeface="Times New Roman"/>
                          <a:cs typeface="Times New Roman"/>
                        </a:rPr>
                        <a:t>các vấn đề liên quan đến đời sống người nước ngoài</a:t>
                      </a:r>
                      <a:endParaRPr sz="1050" b="1" i="1" dirty="0">
                        <a:latin typeface="Times New Roman"/>
                        <a:cs typeface="Times New Roman"/>
                      </a:endParaRPr>
                    </a:p>
                    <a:p>
                      <a:pPr marL="68580">
                        <a:lnSpc>
                          <a:spcPts val="1325"/>
                        </a:lnSpc>
                      </a:pPr>
                      <a:r>
                        <a:rPr sz="1050" spc="-50" dirty="0">
                          <a:latin typeface="Times New Roman"/>
                          <a:cs typeface="Times New Roman"/>
                        </a:rPr>
                        <a:t>                                                                                                                        </a:t>
                      </a:r>
                      <a:endParaRPr sz="1050" b="1" i="1" spc="95" dirty="0">
                        <a:latin typeface="Times New Roman"/>
                        <a:cs typeface="Times New Roman"/>
                      </a:endParaRPr>
                    </a:p>
                    <a:p>
                      <a:pPr marL="68580">
                        <a:lnSpc>
                          <a:spcPts val="1325"/>
                        </a:lnSpc>
                      </a:pPr>
                      <a:r>
                        <a:rPr sz="1050" spc="-50" dirty="0">
                          <a:latin typeface="Times New Roman"/>
                          <a:cs typeface="Times New Roman"/>
                        </a:rPr>
                        <a:t>   </a:t>
                      </a:r>
                      <a:r>
                        <a:rPr sz="1050" dirty="0">
                          <a:latin typeface="Times New Roman"/>
                          <a:cs typeface="Times New Roman"/>
                        </a:rPr>
                        <a:t>【Hạn đăng ký: trước ngày 07/12/2025 (Chủ nhật)</a:t>
                      </a:r>
                      <a:r>
                        <a:rPr sz="1050" spc="-50" dirty="0">
                          <a:latin typeface="Times New Roman"/>
                          <a:cs typeface="Times New Roman"/>
                        </a:rPr>
                        <a:t>】</a:t>
                      </a:r>
                    </a:p>
                    <a:p>
                      <a:pPr marL="68580">
                        <a:lnSpc>
                          <a:spcPts val="1325"/>
                        </a:lnSpc>
                      </a:pPr>
                      <a:endParaRPr sz="1050" spc="-50" dirty="0">
                        <a:latin typeface="Times New Roman"/>
                        <a:cs typeface="Times New Roman"/>
                      </a:endParaRPr>
                    </a:p>
                  </a:txBody>
                  <a:tcPr marL="0" marR="0" marT="2476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43751">
                <a:tc>
                  <a:txBody>
                    <a:bodyPr/>
                    <a:lstStyle/>
                    <a:p>
                      <a:pPr marL="68580">
                        <a:lnSpc>
                          <a:spcPct val="100000"/>
                        </a:lnSpc>
                      </a:pPr>
                      <a:r>
                        <a:rPr sz="1050" spc="20" dirty="0">
                          <a:latin typeface="Times New Roman"/>
                          <a:cs typeface="Times New Roman"/>
                        </a:rPr>
                        <a:t>Hãy viết ra nội dung bạn muốn được tư vấn:</a:t>
                      </a:r>
                      <a:endParaRPr sz="1050">
                        <a:latin typeface="Times New Roman"/>
                        <a:cs typeface="Times New Roman"/>
                      </a:endParaRPr>
                    </a:p>
                  </a:txBody>
                  <a:tcPr marL="0" marR="0" marT="171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gn="ctr">
                        <a:lnSpc>
                          <a:spcPct val="100000"/>
                        </a:lnSpc>
                      </a:pPr>
                      <a:r>
                        <a:rPr sz="1050" spc="10" dirty="0">
                          <a:latin typeface="Times New Roman"/>
                          <a:cs typeface="Times New Roman"/>
                        </a:rPr>
                        <a:t>Hãy khoanh 〇 khung giờ bạn muốn đến tư vấn!</a:t>
                      </a:r>
                      <a:endParaRPr sz="1050">
                        <a:latin typeface="Times New Roman"/>
                        <a:cs typeface="Times New Roman"/>
                      </a:endParaRPr>
                    </a:p>
                  </a:txBody>
                  <a:tcPr marL="0" marR="0" marT="2095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67970">
                <a:tc rowSpan="7">
                  <a:txBody>
                    <a:bodyPr/>
                    <a:lstStyle/>
                    <a:p>
                      <a:pPr>
                        <a:lnSpc>
                          <a:spcPct val="100000"/>
                        </a:lnSpc>
                      </a:pPr>
                      <a:endParaRPr sz="105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sz="1050" spc="204" dirty="0">
                          <a:latin typeface="Times New Roman"/>
                          <a:cs typeface="Times New Roman"/>
                        </a:rPr>
                        <a:t>10:00～10:40</a:t>
                      </a:r>
                      <a:endParaRPr sz="1050">
                        <a:latin typeface="Times New Roman"/>
                        <a:cs typeface="Times New Roman"/>
                      </a:endParaRPr>
                    </a:p>
                  </a:txBody>
                  <a:tcPr marL="0" marR="0" marT="393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269875">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25"/>
                        </a:spcBef>
                      </a:pPr>
                      <a:r>
                        <a:rPr sz="1050" spc="190" dirty="0">
                          <a:latin typeface="Times New Roman"/>
                          <a:cs typeface="Times New Roman"/>
                        </a:rPr>
                        <a:t>10:50～11:30</a:t>
                      </a:r>
                      <a:endParaRPr sz="1050">
                        <a:latin typeface="Times New Roman"/>
                        <a:cs typeface="Times New Roman"/>
                      </a:endParaRPr>
                    </a:p>
                  </a:txBody>
                  <a:tcPr marL="0" marR="0" marT="4127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26924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sz="1050" spc="190" dirty="0">
                          <a:latin typeface="Times New Roman"/>
                          <a:cs typeface="Times New Roman"/>
                        </a:rPr>
                        <a:t>11:40～12:20</a:t>
                      </a:r>
                      <a:endParaRPr sz="1050">
                        <a:latin typeface="Times New Roman"/>
                        <a:cs typeface="Times New Roman"/>
                      </a:endParaRPr>
                    </a:p>
                  </a:txBody>
                  <a:tcPr marL="0" marR="0" marT="393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26797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sz="1050" spc="204" dirty="0">
                          <a:latin typeface="Times New Roman"/>
                          <a:cs typeface="Times New Roman"/>
                        </a:rPr>
                        <a:t>13:20～14:00</a:t>
                      </a:r>
                      <a:endParaRPr sz="1050">
                        <a:latin typeface="Times New Roman"/>
                        <a:cs typeface="Times New Roman"/>
                      </a:endParaRPr>
                    </a:p>
                  </a:txBody>
                  <a:tcPr marL="0" marR="0" marT="393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5"/>
                  </a:ext>
                </a:extLst>
              </a:tr>
              <a:tr h="26924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20"/>
                        </a:spcBef>
                      </a:pPr>
                      <a:r>
                        <a:rPr sz="1050" spc="190" dirty="0">
                          <a:latin typeface="Times New Roman"/>
                          <a:cs typeface="Times New Roman"/>
                        </a:rPr>
                        <a:t>14:10～14:50</a:t>
                      </a:r>
                      <a:endParaRPr sz="1050">
                        <a:latin typeface="Times New Roman"/>
                        <a:cs typeface="Times New Roman"/>
                      </a:endParaRPr>
                    </a:p>
                  </a:txBody>
                  <a:tcPr marL="0" marR="0" marT="406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6"/>
                  </a:ext>
                </a:extLst>
              </a:tr>
              <a:tr h="26924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sz="1050" spc="204" dirty="0">
                          <a:latin typeface="Times New Roman"/>
                          <a:cs typeface="Times New Roman"/>
                        </a:rPr>
                        <a:t>15:00～15:40</a:t>
                      </a:r>
                      <a:endParaRPr sz="1050">
                        <a:latin typeface="Times New Roman"/>
                        <a:cs typeface="Times New Roman"/>
                      </a:endParaRPr>
                    </a:p>
                  </a:txBody>
                  <a:tcPr marL="0" marR="0" marT="393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7"/>
                  </a:ext>
                </a:extLst>
              </a:tr>
              <a:tr h="269240">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sz="1050" spc="80" dirty="0">
                          <a:latin typeface="Times New Roman"/>
                          <a:cs typeface="Times New Roman"/>
                        </a:rPr>
                        <a:t>Lúc nào cũng được</a:t>
                      </a:r>
                      <a:endParaRPr sz="1050" dirty="0">
                        <a:latin typeface="Times New Roman"/>
                        <a:cs typeface="Times New Roman"/>
                      </a:endParaRPr>
                    </a:p>
                  </a:txBody>
                  <a:tcPr marL="0" marR="0" marT="393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8"/>
                  </a:ext>
                </a:extLst>
              </a:tr>
            </a:tbl>
          </a:graphicData>
        </a:graphic>
      </p:graphicFrame>
      <p:graphicFrame>
        <p:nvGraphicFramePr>
          <p:cNvPr id="1135" name="object 9"/>
          <p:cNvGraphicFramePr>
            <a:graphicFrameLocks noGrp="1"/>
          </p:cNvGraphicFramePr>
          <p:nvPr>
            <p:extLst>
              <p:ext uri="{D42A27DB-BD31-4B8C-83A1-F6EECF244321}">
                <p14:modId xmlns:p14="http://schemas.microsoft.com/office/powerpoint/2010/main" val="4019251829"/>
              </p:ext>
            </p:extLst>
          </p:nvPr>
        </p:nvGraphicFramePr>
        <p:xfrm>
          <a:off x="457200" y="4964302"/>
          <a:ext cx="6641463" cy="2511871"/>
        </p:xfrm>
        <a:graphic>
          <a:graphicData uri="http://schemas.openxmlformats.org/drawingml/2006/table">
            <a:tbl>
              <a:tblPr firstRow="1" bandRow="1">
                <a:tableStyleId>{2D5ABB26-0587-4C30-8999-92F81FD0307C}</a:tableStyleId>
              </a:tblPr>
              <a:tblGrid>
                <a:gridCol w="1347470">
                  <a:extLst>
                    <a:ext uri="{9D8B030D-6E8A-4147-A177-3AD203B41FA5}">
                      <a16:colId xmlns:a16="http://schemas.microsoft.com/office/drawing/2014/main" val="20000"/>
                    </a:ext>
                  </a:extLst>
                </a:gridCol>
                <a:gridCol w="2161539">
                  <a:extLst>
                    <a:ext uri="{9D8B030D-6E8A-4147-A177-3AD203B41FA5}">
                      <a16:colId xmlns:a16="http://schemas.microsoft.com/office/drawing/2014/main" val="20001"/>
                    </a:ext>
                  </a:extLst>
                </a:gridCol>
                <a:gridCol w="3132454">
                  <a:extLst>
                    <a:ext uri="{9D8B030D-6E8A-4147-A177-3AD203B41FA5}">
                      <a16:colId xmlns:a16="http://schemas.microsoft.com/office/drawing/2014/main" val="20002"/>
                    </a:ext>
                  </a:extLst>
                </a:gridCol>
              </a:tblGrid>
              <a:tr h="463550">
                <a:tc>
                  <a:txBody>
                    <a:bodyPr/>
                    <a:lstStyle/>
                    <a:p>
                      <a:pPr>
                        <a:lnSpc>
                          <a:spcPct val="100000"/>
                        </a:lnSpc>
                        <a:spcBef>
                          <a:spcPts val="135"/>
                        </a:spcBef>
                      </a:pPr>
                      <a:endParaRPr sz="600">
                        <a:latin typeface="Times New Roman"/>
                        <a:cs typeface="Times New Roman"/>
                      </a:endParaRPr>
                    </a:p>
                    <a:p>
                      <a:pPr algn="ctr">
                        <a:lnSpc>
                          <a:spcPts val="1325"/>
                        </a:lnSpc>
                      </a:pPr>
                      <a:r>
                        <a:rPr lang="ja-JP" altLang="en-US" sz="1200">
                          <a:latin typeface="Times New Roman"/>
                          <a:cs typeface="Times New Roman"/>
                        </a:rPr>
                        <a:t>Họ và tên</a:t>
                      </a:r>
                      <a:endParaRPr sz="1200">
                        <a:latin typeface="Times New Roman"/>
                        <a:cs typeface="Times New Roman"/>
                      </a:endParaRPr>
                    </a:p>
                  </a:txBody>
                  <a:tcPr marL="0" marR="0" marT="171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462915">
                <a:tc>
                  <a:txBody>
                    <a:bodyPr/>
                    <a:lstStyle/>
                    <a:p>
                      <a:pPr>
                        <a:lnSpc>
                          <a:spcPct val="100000"/>
                        </a:lnSpc>
                        <a:spcBef>
                          <a:spcPts val="135"/>
                        </a:spcBef>
                      </a:pPr>
                      <a:endParaRPr sz="600">
                        <a:latin typeface="Times New Roman"/>
                        <a:cs typeface="Times New Roman"/>
                      </a:endParaRPr>
                    </a:p>
                    <a:p>
                      <a:pPr marL="469265">
                        <a:lnSpc>
                          <a:spcPts val="1325"/>
                        </a:lnSpc>
                        <a:tabLst>
                          <a:tab pos="751205" algn="l"/>
                        </a:tabLst>
                      </a:pPr>
                      <a:r>
                        <a:rPr lang="ja-JP" altLang="en-US" sz="1200">
                          <a:latin typeface="Times New Roman"/>
                          <a:cs typeface="Times New Roman"/>
                        </a:rPr>
                        <a:t>Địa chỉ</a:t>
                      </a:r>
                      <a:endParaRPr sz="1200">
                        <a:latin typeface="Times New Roman"/>
                        <a:cs typeface="Times New Roman"/>
                      </a:endParaRPr>
                    </a:p>
                  </a:txBody>
                  <a:tcPr marL="0" marR="0" marT="1714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525908">
                <a:tc>
                  <a:txBody>
                    <a:bodyPr/>
                    <a:lstStyle/>
                    <a:p>
                      <a:pPr marL="12065" algn="ctr">
                        <a:lnSpc>
                          <a:spcPts val="1325"/>
                        </a:lnSpc>
                      </a:pPr>
                      <a:r>
                        <a:rPr lang="ja-JP" altLang="en-US" sz="1200" dirty="0">
                          <a:latin typeface="Times New Roman"/>
                          <a:cs typeface="Times New Roman"/>
                        </a:rPr>
                        <a:t>Tư cách lưu trú</a:t>
                      </a:r>
                      <a:endParaRPr sz="1200" dirty="0">
                        <a:latin typeface="Times New Roman"/>
                        <a:cs typeface="Times New Roman"/>
                      </a:endParaRPr>
                    </a:p>
                    <a:p>
                      <a:pPr marL="1270" algn="ctr">
                        <a:lnSpc>
                          <a:spcPts val="915"/>
                        </a:lnSpc>
                      </a:pPr>
                      <a:r>
                        <a:rPr sz="800" spc="-20" dirty="0">
                          <a:latin typeface="Times New Roman"/>
                          <a:cs typeface="Times New Roman"/>
                        </a:rPr>
                        <a:t>※ Nếu bạn là người Nhật thì không cần điền thông tin này</a:t>
                      </a:r>
                      <a:endParaRPr sz="800" dirty="0">
                        <a:latin typeface="Times New Roman"/>
                        <a:cs typeface="Times New Roman"/>
                      </a:endParaRPr>
                    </a:p>
                  </a:txBody>
                  <a:tcPr marL="0" marR="0" marT="25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2"/>
                  </a:ext>
                </a:extLst>
              </a:tr>
              <a:tr h="640080">
                <a:tc>
                  <a:txBody>
                    <a:bodyPr/>
                    <a:lstStyle/>
                    <a:p>
                      <a:pPr marR="29209" algn="ctr">
                        <a:lnSpc>
                          <a:spcPts val="535"/>
                        </a:lnSpc>
                        <a:tabLst>
                          <a:tab pos="288925" algn="l"/>
                        </a:tabLst>
                      </a:pPr>
                      <a:endParaRPr lang="en-US" sz="600" spc="130" dirty="0">
                        <a:latin typeface="Times New Roman"/>
                        <a:cs typeface="Times New Roman"/>
                      </a:endParaRPr>
                    </a:p>
                    <a:p>
                      <a:pPr marR="29209" algn="ctr">
                        <a:lnSpc>
                          <a:spcPts val="535"/>
                        </a:lnSpc>
                        <a:tabLst>
                          <a:tab pos="288925" algn="l"/>
                        </a:tabLst>
                      </a:pPr>
                      <a:endParaRPr sz="1400" dirty="0">
                        <a:latin typeface="Times New Roman"/>
                        <a:cs typeface="Times New Roman"/>
                      </a:endParaRPr>
                    </a:p>
                    <a:p>
                      <a:pPr marR="29209" algn="ctr">
                        <a:lnSpc>
                          <a:spcPts val="535"/>
                        </a:lnSpc>
                        <a:tabLst>
                          <a:tab pos="288925" algn="l"/>
                        </a:tabLst>
                      </a:pPr>
                      <a:endParaRPr sz="1400" dirty="0">
                        <a:latin typeface="Times New Roman"/>
                        <a:cs typeface="Times New Roman"/>
                      </a:endParaRPr>
                    </a:p>
                    <a:p>
                      <a:pPr marR="29209" algn="ctr">
                        <a:lnSpc>
                          <a:spcPts val="535"/>
                        </a:lnSpc>
                        <a:tabLst>
                          <a:tab pos="288925" algn="l"/>
                        </a:tabLst>
                      </a:pPr>
                      <a:r>
                        <a:rPr sz="1400" dirty="0">
                          <a:latin typeface="Times New Roman"/>
                          <a:cs typeface="Times New Roman"/>
                        </a:rPr>
                        <a:t>Ngôn ngữ</a:t>
                      </a:r>
                    </a:p>
                    <a:p>
                      <a:pPr marL="121920">
                        <a:lnSpc>
                          <a:spcPts val="440"/>
                        </a:lnSpc>
                        <a:spcBef>
                          <a:spcPts val="115"/>
                        </a:spcBef>
                        <a:tabLst>
                          <a:tab pos="568325" algn="l"/>
                        </a:tabLst>
                      </a:pPr>
                      <a:r>
                        <a:rPr lang="ja-JP" altLang="en-US" sz="450" spc="70" dirty="0">
                          <a:latin typeface="Times New Roman"/>
                          <a:cs typeface="Times New Roman"/>
                        </a:rPr>
                        <a:t>　　</a:t>
                      </a:r>
                      <a:endParaRPr sz="450" dirty="0">
                        <a:latin typeface="Times New Roman"/>
                        <a:cs typeface="Times New Roman"/>
                      </a:endParaRPr>
                    </a:p>
                    <a:p>
                      <a:pPr marL="635" algn="ctr">
                        <a:lnSpc>
                          <a:spcPts val="980"/>
                        </a:lnSpc>
                      </a:pPr>
                      <a:r>
                        <a:rPr sz="800" spc="30" dirty="0">
                          <a:latin typeface="Times New Roman"/>
                          <a:cs typeface="Times New Roman"/>
                        </a:rPr>
                        <a:t>Hãy chọn (〇) ngôn ngữ bạn muốn sử dụng trong quá trình trao đổi</a:t>
                      </a:r>
                      <a:endParaRPr sz="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371475" indent="-163195">
                        <a:lnSpc>
                          <a:spcPct val="100000"/>
                        </a:lnSpc>
                        <a:spcBef>
                          <a:spcPts val="244"/>
                        </a:spcBef>
                        <a:buChar char="•"/>
                        <a:tabLst>
                          <a:tab pos="371475" algn="l"/>
                          <a:tab pos="1494790" algn="l"/>
                          <a:tab pos="2753995" algn="l"/>
                          <a:tab pos="4862195" algn="l"/>
                        </a:tabLst>
                      </a:pPr>
                      <a:r>
                        <a:rPr sz="1100" dirty="0">
                          <a:latin typeface="Times New Roman"/>
                          <a:cs typeface="Times New Roman"/>
                        </a:rPr>
                        <a:t>Tiếng Nhật	・Tiếng Anh	・Tiếng nước bạn</a:t>
                      </a:r>
                      <a:r>
                        <a:rPr sz="1100" spc="-50" dirty="0">
                          <a:latin typeface="Times New Roman"/>
                          <a:cs typeface="Times New Roman"/>
                        </a:rPr>
                        <a:t>（                    ）</a:t>
                      </a:r>
                      <a:endParaRPr sz="1100" dirty="0">
                        <a:latin typeface="Times New Roman"/>
                        <a:cs typeface="Times New Roman"/>
                      </a:endParaRPr>
                    </a:p>
                    <a:p>
                      <a:pPr marL="202565">
                        <a:lnSpc>
                          <a:spcPts val="500"/>
                        </a:lnSpc>
                        <a:spcBef>
                          <a:spcPts val="334"/>
                        </a:spcBef>
                        <a:tabLst>
                          <a:tab pos="829310" algn="l"/>
                          <a:tab pos="1295400" algn="l"/>
                          <a:tab pos="2417445" algn="l"/>
                          <a:tab pos="2910840" algn="l"/>
                        </a:tabLst>
                      </a:pPr>
                      <a:endParaRPr sz="500" dirty="0">
                        <a:latin typeface="Times New Roman"/>
                        <a:cs typeface="Times New Roman"/>
                      </a:endParaRPr>
                    </a:p>
                    <a:p>
                      <a:pPr marL="68580">
                        <a:lnSpc>
                          <a:spcPts val="1100"/>
                        </a:lnSpc>
                      </a:pPr>
                      <a:r>
                        <a:rPr sz="1000" spc="-20" dirty="0">
                          <a:latin typeface="Times New Roman"/>
                          <a:cs typeface="Times New Roman"/>
                        </a:rPr>
                        <a:t>※Chúng tôi có thể dùng dịch vụ thông dịch qua điện thoại trong trường hợp bạn chọn trao đổi bằng tiếng nước ngoài.</a:t>
                      </a:r>
                      <a:endParaRPr sz="1000" dirty="0">
                        <a:latin typeface="Times New Roman"/>
                        <a:cs typeface="Times New Roman"/>
                      </a:endParaRPr>
                    </a:p>
                  </a:txBody>
                  <a:tcPr marL="0" marR="0" marT="3111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3"/>
                  </a:ext>
                </a:extLst>
              </a:tr>
              <a:tr h="350520">
                <a:tc>
                  <a:txBody>
                    <a:bodyPr/>
                    <a:lstStyle/>
                    <a:p>
                      <a:pPr marL="80645" algn="ctr">
                        <a:lnSpc>
                          <a:spcPts val="1185"/>
                        </a:lnSpc>
                      </a:pPr>
                      <a:r>
                        <a:rPr sz="1050" spc="60" dirty="0">
                          <a:latin typeface="Times New Roman"/>
                          <a:cs typeface="Times New Roman"/>
                        </a:rPr>
                        <a:t>Số điện thoại/ Email liên hệ</a:t>
                      </a:r>
                      <a:endParaRPr sz="1050">
                        <a:latin typeface="Times New Roman"/>
                        <a:cs typeface="Times New Roman"/>
                      </a:endParaRPr>
                    </a:p>
                  </a:txBody>
                  <a:tcPr marL="0" marR="0" marT="641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650"/>
                        </a:spcBef>
                      </a:pPr>
                      <a:r>
                        <a:rPr sz="1200" spc="135" dirty="0">
                          <a:latin typeface="Times New Roman"/>
                          <a:cs typeface="Times New Roman"/>
                        </a:rPr>
                        <a:t>SĐT:</a:t>
                      </a:r>
                      <a:endParaRPr sz="1200" dirty="0">
                        <a:latin typeface="Times New Roman"/>
                        <a:cs typeface="Times New Roman"/>
                      </a:endParaRPr>
                    </a:p>
                  </a:txBody>
                  <a:tcPr marL="0" marR="0" marT="825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650"/>
                        </a:spcBef>
                      </a:pPr>
                      <a:r>
                        <a:rPr lang="en-US" sz="1200" spc="155" dirty="0">
                          <a:latin typeface="Times New Roman"/>
                          <a:cs typeface="Times New Roman"/>
                        </a:rPr>
                        <a:t>E-mail:</a:t>
                      </a:r>
                      <a:endParaRPr sz="1200" dirty="0">
                        <a:latin typeface="Times New Roman"/>
                        <a:cs typeface="Times New Roman"/>
                      </a:endParaRPr>
                    </a:p>
                  </a:txBody>
                  <a:tcPr marL="0" marR="0" marT="825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bl>
          </a:graphicData>
        </a:graphic>
      </p:graphicFrame>
      <p:sp>
        <p:nvSpPr>
          <p:cNvPr id="1136" name="object 10"/>
          <p:cNvSpPr txBox="1"/>
          <p:nvPr/>
        </p:nvSpPr>
        <p:spPr>
          <a:xfrm>
            <a:off x="445045" y="7518654"/>
            <a:ext cx="4628869" cy="256356"/>
          </a:xfrm>
          <a:prstGeom prst="rect">
            <a:avLst/>
          </a:prstGeom>
        </p:spPr>
        <p:txBody>
          <a:bodyPr vert="horz" wrap="square" lIns="0" tIns="12700" rIns="0" bIns="0" rtlCol="0">
            <a:spAutoFit/>
          </a:bodyPr>
          <a:lstStyle/>
          <a:p>
            <a:pPr marL="166370">
              <a:lnSpc>
                <a:spcPts val="605"/>
              </a:lnSpc>
              <a:spcBef>
                <a:spcPts val="100"/>
              </a:spcBef>
              <a:tabLst>
                <a:tab pos="619125" algn="l"/>
                <a:tab pos="1501775" algn="l"/>
                <a:tab pos="1841500" algn="l"/>
              </a:tabLst>
            </a:pPr>
            <a:r>
              <a:rPr sz="600" dirty="0">
                <a:latin typeface="Times New Roman"/>
                <a:cs typeface="Times New Roman"/>
              </a:rPr>
              <a:t>	</a:t>
            </a:r>
            <a:endParaRPr sz="600">
              <a:latin typeface="Times New Roman"/>
              <a:cs typeface="Times New Roman"/>
            </a:endParaRPr>
          </a:p>
          <a:p>
            <a:pPr marL="12700">
              <a:lnSpc>
                <a:spcPts val="1325"/>
              </a:lnSpc>
            </a:pPr>
            <a:r>
              <a:rPr sz="1200" spc="35" dirty="0">
                <a:latin typeface="Times New Roman"/>
                <a:cs typeface="Times New Roman"/>
              </a:rPr>
              <a:t>＜Các anh chị kinh doanh công ty thì điền thêm các nội dung sau＞</a:t>
            </a:r>
            <a:endParaRPr sz="1200">
              <a:latin typeface="Times New Roman"/>
              <a:cs typeface="Times New Roman"/>
            </a:endParaRPr>
          </a:p>
        </p:txBody>
      </p:sp>
      <p:graphicFrame>
        <p:nvGraphicFramePr>
          <p:cNvPr id="1137" name="object 11"/>
          <p:cNvGraphicFramePr>
            <a:graphicFrameLocks noGrp="1"/>
          </p:cNvGraphicFramePr>
          <p:nvPr>
            <p:extLst>
              <p:ext uri="{D42A27DB-BD31-4B8C-83A1-F6EECF244321}">
                <p14:modId xmlns:p14="http://schemas.microsoft.com/office/powerpoint/2010/main" val="1386075114"/>
              </p:ext>
            </p:extLst>
          </p:nvPr>
        </p:nvGraphicFramePr>
        <p:xfrm>
          <a:off x="457200" y="7886445"/>
          <a:ext cx="6641463" cy="1912619"/>
        </p:xfrm>
        <a:graphic>
          <a:graphicData uri="http://schemas.openxmlformats.org/drawingml/2006/table">
            <a:tbl>
              <a:tblPr firstRow="1" bandRow="1">
                <a:tableStyleId>{2D5ABB26-0587-4C30-8999-92F81FD0307C}</a:tableStyleId>
              </a:tblPr>
              <a:tblGrid>
                <a:gridCol w="1347470">
                  <a:extLst>
                    <a:ext uri="{9D8B030D-6E8A-4147-A177-3AD203B41FA5}">
                      <a16:colId xmlns:a16="http://schemas.microsoft.com/office/drawing/2014/main" val="20000"/>
                    </a:ext>
                  </a:extLst>
                </a:gridCol>
                <a:gridCol w="2161539">
                  <a:extLst>
                    <a:ext uri="{9D8B030D-6E8A-4147-A177-3AD203B41FA5}">
                      <a16:colId xmlns:a16="http://schemas.microsoft.com/office/drawing/2014/main" val="20001"/>
                    </a:ext>
                  </a:extLst>
                </a:gridCol>
                <a:gridCol w="3132454">
                  <a:extLst>
                    <a:ext uri="{9D8B030D-6E8A-4147-A177-3AD203B41FA5}">
                      <a16:colId xmlns:a16="http://schemas.microsoft.com/office/drawing/2014/main" val="20002"/>
                    </a:ext>
                  </a:extLst>
                </a:gridCol>
              </a:tblGrid>
              <a:tr h="348615">
                <a:tc>
                  <a:txBody>
                    <a:bodyPr/>
                    <a:lstStyle/>
                    <a:p>
                      <a:pPr marL="294005">
                        <a:lnSpc>
                          <a:spcPts val="605"/>
                        </a:lnSpc>
                        <a:spcBef>
                          <a:spcPts val="180"/>
                        </a:spcBef>
                        <a:tabLst>
                          <a:tab pos="763270" algn="l"/>
                        </a:tabLst>
                      </a:pPr>
                      <a:endParaRPr sz="600">
                        <a:latin typeface="Times New Roman"/>
                        <a:cs typeface="Times New Roman"/>
                      </a:endParaRPr>
                    </a:p>
                    <a:p>
                      <a:pPr marL="292735">
                        <a:lnSpc>
                          <a:spcPts val="1325"/>
                        </a:lnSpc>
                      </a:pPr>
                      <a:r>
                        <a:rPr lang="ja-JP" altLang="en-US" sz="1200">
                          <a:latin typeface="Times New Roman"/>
                          <a:cs typeface="Times New Roman"/>
                        </a:rPr>
                        <a:t>Tên công ty</a:t>
                      </a:r>
                      <a:endParaRPr sz="1200">
                        <a:latin typeface="Times New Roman"/>
                        <a:cs typeface="Times New Roman"/>
                      </a:endParaRPr>
                    </a:p>
                  </a:txBody>
                  <a:tcPr marL="0" marR="0" marT="228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348615">
                <a:tc>
                  <a:txBody>
                    <a:bodyPr/>
                    <a:lstStyle/>
                    <a:p>
                      <a:pPr marL="757555">
                        <a:lnSpc>
                          <a:spcPts val="605"/>
                        </a:lnSpc>
                        <a:spcBef>
                          <a:spcPts val="180"/>
                        </a:spcBef>
                      </a:pPr>
                      <a:endParaRPr sz="600">
                        <a:latin typeface="Times New Roman"/>
                        <a:cs typeface="Times New Roman"/>
                      </a:endParaRPr>
                    </a:p>
                    <a:p>
                      <a:pPr marL="300355">
                        <a:lnSpc>
                          <a:spcPts val="1325"/>
                        </a:lnSpc>
                      </a:pPr>
                      <a:r>
                        <a:rPr lang="ja-JP" altLang="en-US" sz="1200">
                          <a:latin typeface="Times New Roman"/>
                          <a:cs typeface="Times New Roman"/>
                        </a:rPr>
                        <a:t>Ngành nghề kinh doanh</a:t>
                      </a:r>
                      <a:endParaRPr sz="1200">
                        <a:latin typeface="Times New Roman"/>
                        <a:cs typeface="Times New Roman"/>
                      </a:endParaRPr>
                    </a:p>
                  </a:txBody>
                  <a:tcPr marL="0" marR="0" marT="228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348615">
                <a:tc>
                  <a:txBody>
                    <a:bodyPr/>
                    <a:lstStyle/>
                    <a:p>
                      <a:pPr marL="278765">
                        <a:lnSpc>
                          <a:spcPts val="605"/>
                        </a:lnSpc>
                        <a:spcBef>
                          <a:spcPts val="180"/>
                        </a:spcBef>
                        <a:tabLst>
                          <a:tab pos="734695" algn="l"/>
                        </a:tabLst>
                      </a:pPr>
                      <a:endParaRPr sz="600">
                        <a:latin typeface="Times New Roman"/>
                        <a:cs typeface="Times New Roman"/>
                      </a:endParaRPr>
                    </a:p>
                    <a:p>
                      <a:pPr marL="277495">
                        <a:lnSpc>
                          <a:spcPts val="1325"/>
                        </a:lnSpc>
                      </a:pPr>
                      <a:r>
                        <a:rPr sz="1200" spc="45" dirty="0">
                          <a:latin typeface="Times New Roman"/>
                          <a:cs typeface="Times New Roman"/>
                        </a:rPr>
                        <a:t>Địa chỉ công ty</a:t>
                      </a:r>
                      <a:endParaRPr sz="1200">
                        <a:latin typeface="Times New Roman"/>
                        <a:cs typeface="Times New Roman"/>
                      </a:endParaRPr>
                    </a:p>
                  </a:txBody>
                  <a:tcPr marL="0" marR="0" marT="228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2"/>
                  </a:ext>
                </a:extLst>
              </a:tr>
              <a:tr h="348615">
                <a:tc>
                  <a:txBody>
                    <a:bodyPr/>
                    <a:lstStyle/>
                    <a:p>
                      <a:pPr marL="292735">
                        <a:lnSpc>
                          <a:spcPts val="1325"/>
                        </a:lnSpc>
                      </a:pPr>
                      <a:r>
                        <a:rPr lang="ja-JP" altLang="en-US" sz="1200">
                          <a:latin typeface="Times New Roman"/>
                          <a:cs typeface="Times New Roman"/>
                        </a:rPr>
                        <a:t>Họ tên người </a:t>
                      </a:r>
                      <a:endParaRPr sz="1200">
                        <a:latin typeface="Times New Roman"/>
                        <a:cs typeface="Times New Roman"/>
                      </a:endParaRPr>
                    </a:p>
                    <a:p>
                      <a:pPr marL="292735">
                        <a:lnSpc>
                          <a:spcPts val="1325"/>
                        </a:lnSpc>
                      </a:pPr>
                      <a:r>
                        <a:rPr lang="ja-JP" altLang="en-US" sz="1200">
                          <a:latin typeface="Times New Roman"/>
                          <a:cs typeface="Times New Roman"/>
                        </a:rPr>
                        <a:t>dự tư vấn</a:t>
                      </a:r>
                    </a:p>
                  </a:txBody>
                  <a:tcPr marL="0" marR="0" marT="2286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3"/>
                  </a:ext>
                </a:extLst>
              </a:tr>
              <a:tr h="350520">
                <a:tc>
                  <a:txBody>
                    <a:bodyPr/>
                    <a:lstStyle/>
                    <a:p>
                      <a:pPr marL="93980">
                        <a:lnSpc>
                          <a:spcPts val="525"/>
                        </a:lnSpc>
                        <a:spcBef>
                          <a:spcPts val="509"/>
                        </a:spcBef>
                      </a:pPr>
                      <a:endParaRPr sz="500">
                        <a:latin typeface="Times New Roman"/>
                        <a:cs typeface="Times New Roman"/>
                      </a:endParaRPr>
                    </a:p>
                    <a:p>
                      <a:pPr marL="80645" algn="ctr">
                        <a:lnSpc>
                          <a:spcPts val="1185"/>
                        </a:lnSpc>
                      </a:pPr>
                      <a:r>
                        <a:rPr sz="1050" spc="60" dirty="0">
                          <a:latin typeface="Times New Roman"/>
                          <a:cs typeface="Times New Roman"/>
                        </a:rPr>
                        <a:t>Số điện thoại/ Email liên hệ</a:t>
                      </a:r>
                      <a:endParaRPr sz="1050">
                        <a:latin typeface="Times New Roman"/>
                        <a:cs typeface="Times New Roman"/>
                      </a:endParaRPr>
                    </a:p>
                  </a:txBody>
                  <a:tcPr marL="0" marR="0" marT="647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650"/>
                        </a:spcBef>
                      </a:pPr>
                      <a:r>
                        <a:rPr sz="1200" spc="135" dirty="0">
                          <a:latin typeface="Times New Roman"/>
                          <a:cs typeface="Times New Roman"/>
                        </a:rPr>
                        <a:t>SĐT</a:t>
                      </a:r>
                      <a:r>
                        <a:rPr sz="1200" spc="130" dirty="0">
                          <a:latin typeface="Times New Roman"/>
                          <a:cs typeface="Times New Roman"/>
                        </a:rPr>
                        <a:t>:</a:t>
                      </a:r>
                      <a:endParaRPr sz="1200" dirty="0">
                        <a:latin typeface="Times New Roman"/>
                        <a:cs typeface="Times New Roman"/>
                      </a:endParaRPr>
                    </a:p>
                  </a:txBody>
                  <a:tcPr marL="0" marR="0" marT="825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650"/>
                        </a:spcBef>
                      </a:pPr>
                      <a:r>
                        <a:rPr lang="en-US" sz="1200" spc="150" dirty="0">
                          <a:latin typeface="Times New Roman"/>
                          <a:cs typeface="Times New Roman"/>
                        </a:rPr>
                        <a:t>E-</a:t>
                      </a:r>
                      <a:r>
                        <a:rPr sz="1200" spc="150" dirty="0">
                          <a:latin typeface="Times New Roman"/>
                          <a:cs typeface="Times New Roman"/>
                        </a:rPr>
                        <a:t>mail:</a:t>
                      </a:r>
                      <a:endParaRPr sz="1200" dirty="0">
                        <a:latin typeface="Times New Roman"/>
                        <a:cs typeface="Times New Roman"/>
                      </a:endParaRPr>
                    </a:p>
                  </a:txBody>
                  <a:tcPr marL="0" marR="0" marT="8255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bl>
          </a:graphicData>
        </a:graphic>
      </p:graphicFrame>
      <p:sp>
        <p:nvSpPr>
          <p:cNvPr id="1138" name="object 12"/>
          <p:cNvSpPr txBox="1"/>
          <p:nvPr/>
        </p:nvSpPr>
        <p:spPr>
          <a:xfrm>
            <a:off x="444500" y="9885875"/>
            <a:ext cx="6675120" cy="382667"/>
          </a:xfrm>
          <a:prstGeom prst="rect">
            <a:avLst/>
          </a:prstGeom>
        </p:spPr>
        <p:txBody>
          <a:bodyPr vert="horz" wrap="square" lIns="0" tIns="13335" rIns="0" bIns="0" rtlCol="0">
            <a:spAutoFit/>
          </a:bodyPr>
          <a:lstStyle/>
          <a:p>
            <a:pPr marL="121920" indent="-109220">
              <a:lnSpc>
                <a:spcPct val="100000"/>
              </a:lnSpc>
              <a:buSzPct val="87500"/>
              <a:buChar char="■"/>
              <a:tabLst>
                <a:tab pos="121920" algn="l"/>
              </a:tabLst>
            </a:pPr>
            <a:r>
              <a:rPr lang="ja-JP" altLang="en-US" sz="800" spc="-40" dirty="0">
                <a:latin typeface="Times New Roman"/>
                <a:cs typeface="Times New Roman"/>
              </a:rPr>
              <a:t>Trong ngày hội tư vấn, quý anh chị có thể sử dụng bãi đỗ xe của Trung tâm giao lưu. Nhưng Trung tâm không chịu trách nhiệm đối với những tai nạn, sự cố trộm cắp xảy ra trong bãi đỗ xe này. Mong các bạn thông cảm.</a:t>
            </a:r>
            <a:endParaRPr sz="800" dirty="0">
              <a:latin typeface="Times New Roman"/>
              <a:cs typeface="Times New Roman"/>
            </a:endParaRPr>
          </a:p>
          <a:p>
            <a:pPr marL="12700" indent="0">
              <a:lnSpc>
                <a:spcPct val="100000"/>
              </a:lnSpc>
              <a:buSzPct val="87500"/>
              <a:buNone/>
              <a:tabLst>
                <a:tab pos="121920" algn="l"/>
              </a:tabLst>
            </a:pPr>
            <a:r>
              <a:rPr lang="ja-JP" altLang="en-US" sz="800" spc="-40" dirty="0">
                <a:latin typeface="Times New Roman"/>
                <a:cs typeface="Times New Roman"/>
              </a:rPr>
              <a:t>                                                                                                                                           </a:t>
            </a:r>
            <a:r>
              <a:rPr sz="800" spc="-15" dirty="0">
                <a:latin typeface="Times New Roman"/>
                <a:cs typeface="Times New Roman"/>
              </a:rPr>
              <a:t>Lưu ý: không nên công khai các thông tin đã điền trong trang này cho người khác không liẻn quan.</a:t>
            </a:r>
            <a:endParaRPr lang="ja-JP" altLang="en-US" sz="800" spc="-40" dirty="0">
              <a:latin typeface="Times New Roman"/>
              <a:cs typeface="Times New Roman"/>
            </a:endParaRPr>
          </a:p>
        </p:txBody>
      </p:sp>
      <p:sp>
        <p:nvSpPr>
          <p:cNvPr id="1139" name="object 13"/>
          <p:cNvSpPr/>
          <p:nvPr/>
        </p:nvSpPr>
        <p:spPr>
          <a:xfrm>
            <a:off x="444500" y="313689"/>
            <a:ext cx="1609725" cy="654050"/>
          </a:xfrm>
          <a:custGeom>
            <a:avLst/>
            <a:gdLst/>
            <a:ahLst/>
            <a:cxnLst/>
            <a:rect l="l" t="t" r="r" b="b"/>
            <a:pathLst>
              <a:path w="1609725" h="654050">
                <a:moveTo>
                  <a:pt x="1577975" y="0"/>
                </a:moveTo>
                <a:lnTo>
                  <a:pt x="31750" y="0"/>
                </a:lnTo>
                <a:lnTo>
                  <a:pt x="19389" y="2496"/>
                </a:lnTo>
                <a:lnTo>
                  <a:pt x="9297" y="9302"/>
                </a:lnTo>
                <a:lnTo>
                  <a:pt x="2494" y="19395"/>
                </a:lnTo>
                <a:lnTo>
                  <a:pt x="0" y="31750"/>
                </a:lnTo>
                <a:lnTo>
                  <a:pt x="0" y="622300"/>
                </a:lnTo>
                <a:lnTo>
                  <a:pt x="2494" y="634654"/>
                </a:lnTo>
                <a:lnTo>
                  <a:pt x="9297" y="644747"/>
                </a:lnTo>
                <a:lnTo>
                  <a:pt x="19389" y="651553"/>
                </a:lnTo>
                <a:lnTo>
                  <a:pt x="31750" y="654050"/>
                </a:lnTo>
                <a:lnTo>
                  <a:pt x="1577975" y="654050"/>
                </a:lnTo>
                <a:lnTo>
                  <a:pt x="1590329" y="651553"/>
                </a:lnTo>
                <a:lnTo>
                  <a:pt x="1600422" y="644747"/>
                </a:lnTo>
                <a:lnTo>
                  <a:pt x="1607228" y="634654"/>
                </a:lnTo>
                <a:lnTo>
                  <a:pt x="1609725" y="622300"/>
                </a:lnTo>
                <a:lnTo>
                  <a:pt x="1609725" y="615950"/>
                </a:lnTo>
                <a:lnTo>
                  <a:pt x="38100" y="615950"/>
                </a:lnTo>
                <a:lnTo>
                  <a:pt x="38100" y="38100"/>
                </a:lnTo>
                <a:lnTo>
                  <a:pt x="1609725" y="38100"/>
                </a:lnTo>
                <a:lnTo>
                  <a:pt x="1609725" y="31750"/>
                </a:lnTo>
                <a:lnTo>
                  <a:pt x="1607228" y="19395"/>
                </a:lnTo>
                <a:lnTo>
                  <a:pt x="1600422" y="9302"/>
                </a:lnTo>
                <a:lnTo>
                  <a:pt x="1590329" y="2496"/>
                </a:lnTo>
                <a:lnTo>
                  <a:pt x="1577975" y="0"/>
                </a:lnTo>
                <a:close/>
              </a:path>
              <a:path w="1609725" h="654050">
                <a:moveTo>
                  <a:pt x="1609725" y="38100"/>
                </a:moveTo>
                <a:lnTo>
                  <a:pt x="1571625" y="38100"/>
                </a:lnTo>
                <a:lnTo>
                  <a:pt x="1571625" y="615950"/>
                </a:lnTo>
                <a:lnTo>
                  <a:pt x="1609725" y="615950"/>
                </a:lnTo>
                <a:lnTo>
                  <a:pt x="1609725" y="38100"/>
                </a:lnTo>
                <a:close/>
              </a:path>
              <a:path w="1609725" h="654050">
                <a:moveTo>
                  <a:pt x="1558925" y="50800"/>
                </a:moveTo>
                <a:lnTo>
                  <a:pt x="50800" y="50800"/>
                </a:lnTo>
                <a:lnTo>
                  <a:pt x="50800" y="603250"/>
                </a:lnTo>
                <a:lnTo>
                  <a:pt x="1558925" y="603250"/>
                </a:lnTo>
                <a:lnTo>
                  <a:pt x="1558925" y="590550"/>
                </a:lnTo>
                <a:lnTo>
                  <a:pt x="63500" y="590550"/>
                </a:lnTo>
                <a:lnTo>
                  <a:pt x="63500" y="63500"/>
                </a:lnTo>
                <a:lnTo>
                  <a:pt x="1558925" y="63500"/>
                </a:lnTo>
                <a:lnTo>
                  <a:pt x="1558925" y="50800"/>
                </a:lnTo>
                <a:close/>
              </a:path>
              <a:path w="1609725" h="654050">
                <a:moveTo>
                  <a:pt x="1558925" y="63500"/>
                </a:moveTo>
                <a:lnTo>
                  <a:pt x="1546225" y="63500"/>
                </a:lnTo>
                <a:lnTo>
                  <a:pt x="1546225" y="590550"/>
                </a:lnTo>
                <a:lnTo>
                  <a:pt x="1558925" y="590550"/>
                </a:lnTo>
                <a:lnTo>
                  <a:pt x="1558925" y="63500"/>
                </a:lnTo>
                <a:close/>
              </a:path>
            </a:pathLst>
          </a:custGeom>
          <a:solidFill>
            <a:srgbClr val="767070"/>
          </a:solidFill>
        </p:spPr>
        <p:txBody>
          <a:bodyPr wrap="square" lIns="0" tIns="0" rIns="0" bIns="0" rtlCol="0"/>
          <a:lstStyle/>
          <a:p>
            <a:endParaRPr/>
          </a:p>
        </p:txBody>
      </p:sp>
      <p:sp>
        <p:nvSpPr>
          <p:cNvPr id="1140" name="object 14"/>
          <p:cNvSpPr txBox="1"/>
          <p:nvPr/>
        </p:nvSpPr>
        <p:spPr>
          <a:xfrm>
            <a:off x="453306" y="396037"/>
            <a:ext cx="1603534" cy="425460"/>
          </a:xfrm>
          <a:prstGeom prst="rect">
            <a:avLst/>
          </a:prstGeom>
        </p:spPr>
        <p:txBody>
          <a:bodyPr vert="horz" wrap="square" lIns="0" tIns="30480" rIns="0" bIns="0" rtlCol="0">
            <a:spAutoFit/>
          </a:bodyPr>
          <a:lstStyle/>
          <a:p>
            <a:pPr algn="ctr">
              <a:lnSpc>
                <a:spcPct val="100000"/>
              </a:lnSpc>
              <a:spcBef>
                <a:spcPts val="240"/>
              </a:spcBef>
            </a:pPr>
            <a:r>
              <a:rPr sz="1200" spc="65" dirty="0">
                <a:latin typeface="Times New Roman"/>
                <a:cs typeface="Times New Roman"/>
              </a:rPr>
              <a:t>Phiếu </a:t>
            </a:r>
            <a:endParaRPr sz="1200" dirty="0">
              <a:latin typeface="Times New Roman"/>
              <a:cs typeface="Times New Roman"/>
            </a:endParaRPr>
          </a:p>
          <a:p>
            <a:pPr algn="ctr">
              <a:lnSpc>
                <a:spcPct val="100000"/>
              </a:lnSpc>
              <a:spcBef>
                <a:spcPts val="240"/>
              </a:spcBef>
            </a:pPr>
            <a:r>
              <a:rPr sz="1200" spc="65" dirty="0">
                <a:latin typeface="Times New Roman"/>
                <a:cs typeface="Times New Roman"/>
              </a:rPr>
              <a:t>đăng ký tham gia</a:t>
            </a:r>
          </a:p>
        </p:txBody>
      </p:sp>
      <p:sp>
        <p:nvSpPr>
          <p:cNvPr id="1141" name="object 81"/>
          <p:cNvSpPr txBox="1"/>
          <p:nvPr/>
        </p:nvSpPr>
        <p:spPr>
          <a:xfrm>
            <a:off x="2194234" y="738203"/>
            <a:ext cx="4900449" cy="166588"/>
          </a:xfrm>
          <a:prstGeom prst="rect">
            <a:avLst/>
          </a:prstGeom>
        </p:spPr>
        <p:txBody>
          <a:bodyPr vert="horz" wrap="square" lIns="0" tIns="12700" rIns="0" bIns="0" rtlCol="0">
            <a:spAutoFit/>
          </a:bodyPr>
          <a:lstStyle/>
          <a:p>
            <a:pPr algn="l"/>
            <a:r>
              <a:rPr lang="ja-JP" altLang="en-US" sz="1000">
                <a:latin typeface="Times New Roman"/>
                <a:cs typeface="Times New Roman"/>
              </a:rPr>
              <a:t>Ngày 14/12 (Chủ nhật) tại </a:t>
            </a:r>
            <a:r>
              <a:rPr kumimoji="1" lang="ja-JP" altLang="en-US" sz="1000" b="0" dirty="0">
                <a:latin typeface="Times New Roman"/>
                <a:cs typeface="Times New Roman"/>
              </a:rPr>
              <a:t>Phòng họp A-B, Trung tâm giao lưu MIARE, thành phố Nankoku </a:t>
            </a:r>
            <a:endParaRPr sz="1000" dirty="0">
              <a:latin typeface="MS PGothic"/>
              <a:cs typeface="MS PGothic"/>
            </a:endParaRPr>
          </a:p>
        </p:txBody>
      </p:sp>
      <p:sp>
        <p:nvSpPr>
          <p:cNvPr id="1142" name="object 81"/>
          <p:cNvSpPr txBox="1"/>
          <p:nvPr/>
        </p:nvSpPr>
        <p:spPr>
          <a:xfrm>
            <a:off x="457452" y="4676070"/>
            <a:ext cx="6638559" cy="174283"/>
          </a:xfrm>
          <a:prstGeom prst="rect">
            <a:avLst/>
          </a:prstGeom>
        </p:spPr>
        <p:txBody>
          <a:bodyPr vert="horz" wrap="square" lIns="0" tIns="12700" rIns="0" bIns="0" rtlCol="0">
            <a:spAutoFit/>
          </a:bodyPr>
          <a:lstStyle/>
          <a:p>
            <a:pPr algn="l"/>
            <a:r>
              <a:rPr lang="ja-JP" altLang="en-US" sz="1050">
                <a:latin typeface="Times New Roman"/>
                <a:cs typeface="Times New Roman"/>
              </a:rPr>
              <a:t>Chúng tôi sẽ liên hệ qua điện thoại hoặc email với những người đã đăng ký để thông báo giờ đến tư vấn cụ thể</a:t>
            </a:r>
            <a:endParaRPr sz="1050" dirty="0">
              <a:latin typeface="MS PGothic"/>
              <a:cs typeface="MS PGoth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467</Words>
  <Application>Microsoft Office PowerPoint</Application>
  <PresentationFormat>ユーザー設定</PresentationFormat>
  <Paragraphs>56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MS PGothic</vt:lpstr>
      <vt:lpstr>游ゴシック</vt:lpstr>
      <vt:lpstr>Calibri</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user2</dc:creator>
  <cp:lastModifiedBy>user2</cp:lastModifiedBy>
  <cp:revision>100</cp:revision>
  <cp:lastPrinted>2025-08-08T02:55:44Z</cp:lastPrinted>
  <dcterms:created xsi:type="dcterms:W3CDTF">2025-04-12T07:02:13Z</dcterms:created>
  <dcterms:modified xsi:type="dcterms:W3CDTF">2025-10-22T03:50:42Z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2025-04-12T00:00:00Z</vt:filetime>
  </property>
  <property fmtid="{D5CDD505-2E9C-101B-9397-08002B2CF9AE}" pid="3" name="LastSaved">
    <vt:filetime>2025-04-12T00:00:00Z</vt:filetime>
  </property>
  <property fmtid="{D5CDD505-2E9C-101B-9397-08002B2CF9AE}" pid="4" name="Producer">
    <vt:lpwstr>iLovePDF</vt:lpwstr>
  </property>
</Properties>
</file>