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15113000" cy="213741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8A4E4"/>
    <a:srgbClr val="FE9EF7"/>
    <a:srgbClr val="EBB1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98"/>
    <p:restoredTop sz="93979" autoAdjust="0"/>
  </p:normalViewPr>
  <p:slideViewPr>
    <p:cSldViewPr>
      <p:cViewPr varScale="1">
        <p:scale>
          <a:sx n="25" d="100"/>
          <a:sy n="25" d="100"/>
        </p:scale>
        <p:origin x="3120"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CBA680B6-6105-4FA3-84CB-80B9EC0739CC}" type="datetimeFigureOut">
              <a:rPr kumimoji="1" lang="ja-JP" altLang="en-US" smtClean="0"/>
              <a:t>2026/1/9</a:t>
            </a:fld>
            <a:endParaRPr kumimoji="1" lang="ja-JP" altLang="en-US"/>
          </a:p>
        </p:txBody>
      </p:sp>
      <p:sp>
        <p:nvSpPr>
          <p:cNvPr id="1102" name="スライド イメージ プレースホルダー 3"/>
          <p:cNvSpPr>
            <a:spLocks noGrp="1" noRot="1" noChangeAspect="1"/>
          </p:cNvSpPr>
          <p:nvPr>
            <p:ph type="sldImg" idx="2"/>
          </p:nvPr>
        </p:nvSpPr>
        <p:spPr>
          <a:xfrm>
            <a:off x="2190750" y="1233488"/>
            <a:ext cx="23542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4"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930F6F4-3DED-4C0F-97E7-29E772D374D2}" type="slidenum">
              <a:rPr kumimoji="1" lang="ja-JP" altLang="en-US" smtClean="0"/>
              <a:t>‹#›</a:t>
            </a:fld>
            <a:endParaRPr kumimoji="1" lang="ja-JP" altLang="en-US"/>
          </a:p>
        </p:txBody>
      </p:sp>
    </p:spTree>
    <p:extLst>
      <p:ext uri="{BB962C8B-B14F-4D97-AF65-F5344CB8AC3E}">
        <p14:creationId xmlns:p14="http://schemas.microsoft.com/office/powerpoint/2010/main" val="22850219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 name="スライド イメージ プレースホルダー 1"/>
          <p:cNvSpPr>
            <a:spLocks noGrp="1" noRot="1" noChangeAspect="1"/>
          </p:cNvSpPr>
          <p:nvPr>
            <p:ph type="sldImg"/>
          </p:nvPr>
        </p:nvSpPr>
        <p:spPr/>
      </p:sp>
      <p:sp>
        <p:nvSpPr>
          <p:cNvPr id="1234" name="ノート プレースホルダー 2"/>
          <p:cNvSpPr>
            <a:spLocks noGrp="1"/>
          </p:cNvSpPr>
          <p:nvPr>
            <p:ph type="body" idx="1"/>
          </p:nvPr>
        </p:nvSpPr>
        <p:spPr/>
        <p:txBody>
          <a:bodyPr/>
          <a:lstStyle/>
          <a:p>
            <a:endParaRPr kumimoji="1" lang="ja-JP" altLang="en-US" dirty="0"/>
          </a:p>
        </p:txBody>
      </p:sp>
      <p:sp>
        <p:nvSpPr>
          <p:cNvPr id="1235" name="スライド番号プレースホルダー 3"/>
          <p:cNvSpPr>
            <a:spLocks noGrp="1"/>
          </p:cNvSpPr>
          <p:nvPr>
            <p:ph type="sldNum" sz="quarter" idx="5"/>
          </p:nvPr>
        </p:nvSpPr>
        <p:spPr/>
        <p:txBody>
          <a:bodyPr/>
          <a:lstStyle/>
          <a:p>
            <a:fld id="{F930F6F4-3DED-4C0F-97E7-29E772D374D2}" type="slidenum">
              <a:rPr kumimoji="1" lang="ja-JP" altLang="en-US" smtClean="0"/>
              <a:t>1</a:t>
            </a:fld>
            <a:endParaRPr kumimoji="1" lang="ja-JP" altLang="en-US"/>
          </a:p>
        </p:txBody>
      </p:sp>
    </p:spTree>
    <p:extLst>
      <p:ext uri="{BB962C8B-B14F-4D97-AF65-F5344CB8AC3E}">
        <p14:creationId xmlns:p14="http://schemas.microsoft.com/office/powerpoint/2010/main" val="2843283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31" name="Title 1"/>
          <p:cNvSpPr>
            <a:spLocks noGrp="1"/>
          </p:cNvSpPr>
          <p:nvPr>
            <p:ph type="ctrTitle"/>
          </p:nvPr>
        </p:nvSpPr>
        <p:spPr>
          <a:xfrm>
            <a:off x="1007533" y="2489939"/>
            <a:ext cx="11418711" cy="1718091"/>
          </a:xfrm>
        </p:spPr>
        <p:txBody>
          <a:bodyPr/>
          <a:lstStyle/>
          <a:p>
            <a:r>
              <a:rPr lang="en-US"/>
              <a:t>Click to edit Master title style</a:t>
            </a:r>
          </a:p>
        </p:txBody>
      </p:sp>
      <p:sp>
        <p:nvSpPr>
          <p:cNvPr id="1032" name="Subtitle 2"/>
          <p:cNvSpPr>
            <a:spLocks noGrp="1"/>
          </p:cNvSpPr>
          <p:nvPr>
            <p:ph type="subTitle" idx="1"/>
          </p:nvPr>
        </p:nvSpPr>
        <p:spPr>
          <a:xfrm>
            <a:off x="2015067" y="4541997"/>
            <a:ext cx="9403644" cy="2048351"/>
          </a:xfrm>
        </p:spPr>
        <p:txBody>
          <a:bodyPr/>
          <a:lstStyle>
            <a:lvl1pPr marL="0" indent="0" algn="ctr">
              <a:buNone/>
              <a:defRPr>
                <a:solidFill>
                  <a:schemeClr val="tx1">
                    <a:tint val="75000"/>
                  </a:schemeClr>
                </a:solidFill>
              </a:defRPr>
            </a:lvl1pPr>
            <a:lvl2pPr marL="277454" indent="0" algn="ctr">
              <a:buNone/>
              <a:defRPr>
                <a:solidFill>
                  <a:schemeClr val="tx1">
                    <a:tint val="75000"/>
                  </a:schemeClr>
                </a:solidFill>
              </a:defRPr>
            </a:lvl2pPr>
            <a:lvl3pPr marL="554906" indent="0" algn="ctr">
              <a:buNone/>
              <a:defRPr>
                <a:solidFill>
                  <a:schemeClr val="tx1">
                    <a:tint val="75000"/>
                  </a:schemeClr>
                </a:solidFill>
              </a:defRPr>
            </a:lvl3pPr>
            <a:lvl4pPr marL="832361" indent="0" algn="ctr">
              <a:buNone/>
              <a:defRPr>
                <a:solidFill>
                  <a:schemeClr val="tx1">
                    <a:tint val="75000"/>
                  </a:schemeClr>
                </a:solidFill>
              </a:defRPr>
            </a:lvl4pPr>
            <a:lvl5pPr marL="1109813" indent="0" algn="ctr">
              <a:buNone/>
              <a:defRPr>
                <a:solidFill>
                  <a:schemeClr val="tx1">
                    <a:tint val="75000"/>
                  </a:schemeClr>
                </a:solidFill>
              </a:defRPr>
            </a:lvl5pPr>
            <a:lvl6pPr marL="1387267" indent="0" algn="ctr">
              <a:buNone/>
              <a:defRPr>
                <a:solidFill>
                  <a:schemeClr val="tx1">
                    <a:tint val="75000"/>
                  </a:schemeClr>
                </a:solidFill>
              </a:defRPr>
            </a:lvl6pPr>
            <a:lvl7pPr marL="1664719" indent="0" algn="ctr">
              <a:buNone/>
              <a:defRPr>
                <a:solidFill>
                  <a:schemeClr val="tx1">
                    <a:tint val="75000"/>
                  </a:schemeClr>
                </a:solidFill>
              </a:defRPr>
            </a:lvl7pPr>
            <a:lvl8pPr marL="1942174" indent="0" algn="ctr">
              <a:buNone/>
              <a:defRPr>
                <a:solidFill>
                  <a:schemeClr val="tx1">
                    <a:tint val="75000"/>
                  </a:schemeClr>
                </a:solidFill>
              </a:defRPr>
            </a:lvl8pPr>
            <a:lvl9pPr marL="2219626" indent="0" algn="ctr">
              <a:buNone/>
              <a:defRPr>
                <a:solidFill>
                  <a:schemeClr val="tx1">
                    <a:tint val="75000"/>
                  </a:schemeClr>
                </a:solidFill>
              </a:defRPr>
            </a:lvl9pPr>
          </a:lstStyle>
          <a:p>
            <a:r>
              <a:rPr lang="en-US"/>
              <a:t>Click to edit Master subtitle style</a:t>
            </a:r>
          </a:p>
        </p:txBody>
      </p:sp>
      <p:sp>
        <p:nvSpPr>
          <p:cNvPr id="1033"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34" name="Footer Placeholder 4"/>
          <p:cNvSpPr>
            <a:spLocks noGrp="1"/>
          </p:cNvSpPr>
          <p:nvPr>
            <p:ph type="ftr" sz="quarter" idx="11"/>
          </p:nvPr>
        </p:nvSpPr>
        <p:spPr/>
        <p:txBody>
          <a:bodyPr/>
          <a:lstStyle/>
          <a:p>
            <a:endParaRPr lang="en-US"/>
          </a:p>
        </p:txBody>
      </p:sp>
      <p:sp>
        <p:nvSpPr>
          <p:cNvPr id="1035"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03577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en-US"/>
              <a:t>Click to edit Master title style</a:t>
            </a:r>
          </a:p>
        </p:txBody>
      </p:sp>
      <p:sp>
        <p:nvSpPr>
          <p:cNvPr id="1089"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90"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91" name="Footer Placeholder 4"/>
          <p:cNvSpPr>
            <a:spLocks noGrp="1"/>
          </p:cNvSpPr>
          <p:nvPr>
            <p:ph type="ftr" sz="quarter" idx="11"/>
          </p:nvPr>
        </p:nvSpPr>
        <p:spPr/>
        <p:txBody>
          <a:bodyPr/>
          <a:lstStyle/>
          <a:p>
            <a:endParaRPr lang="en-US"/>
          </a:p>
        </p:txBody>
      </p:sp>
      <p:sp>
        <p:nvSpPr>
          <p:cNvPr id="1092"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9233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9739489" y="320985"/>
            <a:ext cx="3022600" cy="6838970"/>
          </a:xfrm>
        </p:spPr>
        <p:txBody>
          <a:bodyPr vert="eaVert"/>
          <a:lstStyle/>
          <a:p>
            <a:r>
              <a:rPr lang="en-US"/>
              <a:t>Click to edit Master title style</a:t>
            </a:r>
          </a:p>
        </p:txBody>
      </p:sp>
      <p:sp>
        <p:nvSpPr>
          <p:cNvPr id="1095" name="Vertical Text Placeholder 2"/>
          <p:cNvSpPr>
            <a:spLocks noGrp="1"/>
          </p:cNvSpPr>
          <p:nvPr>
            <p:ph type="body" orient="vert" idx="1"/>
          </p:nvPr>
        </p:nvSpPr>
        <p:spPr>
          <a:xfrm>
            <a:off x="671689" y="320985"/>
            <a:ext cx="8843904" cy="6838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96"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97" name="Footer Placeholder 4"/>
          <p:cNvSpPr>
            <a:spLocks noGrp="1"/>
          </p:cNvSpPr>
          <p:nvPr>
            <p:ph type="ftr" sz="quarter" idx="11"/>
          </p:nvPr>
        </p:nvSpPr>
        <p:spPr/>
        <p:txBody>
          <a:bodyPr/>
          <a:lstStyle/>
          <a:p>
            <a:endParaRPr lang="en-US"/>
          </a:p>
        </p:txBody>
      </p:sp>
      <p:sp>
        <p:nvSpPr>
          <p:cNvPr id="1098"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467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en-US"/>
              <a:t>Click to edit Master title style</a:t>
            </a:r>
          </a:p>
        </p:txBody>
      </p:sp>
      <p:sp>
        <p:nvSpPr>
          <p:cNvPr id="1038"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9"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40" name="Footer Placeholder 4"/>
          <p:cNvSpPr>
            <a:spLocks noGrp="1"/>
          </p:cNvSpPr>
          <p:nvPr>
            <p:ph type="ftr" sz="quarter" idx="11"/>
          </p:nvPr>
        </p:nvSpPr>
        <p:spPr/>
        <p:txBody>
          <a:bodyPr/>
          <a:lstStyle/>
          <a:p>
            <a:endParaRPr lang="en-US"/>
          </a:p>
        </p:txBody>
      </p:sp>
      <p:sp>
        <p:nvSpPr>
          <p:cNvPr id="1041"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704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3" name="Title 1"/>
          <p:cNvSpPr>
            <a:spLocks noGrp="1"/>
          </p:cNvSpPr>
          <p:nvPr>
            <p:ph type="title"/>
          </p:nvPr>
        </p:nvSpPr>
        <p:spPr>
          <a:xfrm>
            <a:off x="1061176" y="5150568"/>
            <a:ext cx="11418711" cy="1591926"/>
          </a:xfrm>
        </p:spPr>
        <p:txBody>
          <a:bodyPr anchor="t"/>
          <a:lstStyle>
            <a:lvl1pPr algn="l">
              <a:defRPr sz="2427" b="1" cap="all"/>
            </a:lvl1pPr>
          </a:lstStyle>
          <a:p>
            <a:r>
              <a:rPr lang="en-US"/>
              <a:t>Click to edit Master title style</a:t>
            </a:r>
          </a:p>
        </p:txBody>
      </p:sp>
      <p:sp>
        <p:nvSpPr>
          <p:cNvPr id="1044" name="Text Placeholder 2"/>
          <p:cNvSpPr>
            <a:spLocks noGrp="1"/>
          </p:cNvSpPr>
          <p:nvPr>
            <p:ph type="body" idx="1"/>
          </p:nvPr>
        </p:nvSpPr>
        <p:spPr>
          <a:xfrm>
            <a:off x="1061176" y="3397225"/>
            <a:ext cx="11418711" cy="1753343"/>
          </a:xfrm>
        </p:spPr>
        <p:txBody>
          <a:bodyPr anchor="b"/>
          <a:lstStyle>
            <a:lvl1pPr marL="0" indent="0">
              <a:buNone/>
              <a:defRPr sz="1215">
                <a:solidFill>
                  <a:schemeClr val="tx1">
                    <a:tint val="75000"/>
                  </a:schemeClr>
                </a:solidFill>
              </a:defRPr>
            </a:lvl1pPr>
            <a:lvl2pPr marL="277454" indent="0">
              <a:buNone/>
              <a:defRPr sz="1092">
                <a:solidFill>
                  <a:schemeClr val="tx1">
                    <a:tint val="75000"/>
                  </a:schemeClr>
                </a:solidFill>
              </a:defRPr>
            </a:lvl2pPr>
            <a:lvl3pPr marL="554906" indent="0">
              <a:buNone/>
              <a:defRPr sz="971">
                <a:solidFill>
                  <a:schemeClr val="tx1">
                    <a:tint val="75000"/>
                  </a:schemeClr>
                </a:solidFill>
              </a:defRPr>
            </a:lvl3pPr>
            <a:lvl4pPr marL="832361" indent="0">
              <a:buNone/>
              <a:defRPr sz="850">
                <a:solidFill>
                  <a:schemeClr val="tx1">
                    <a:tint val="75000"/>
                  </a:schemeClr>
                </a:solidFill>
              </a:defRPr>
            </a:lvl4pPr>
            <a:lvl5pPr marL="1109813" indent="0">
              <a:buNone/>
              <a:defRPr sz="850">
                <a:solidFill>
                  <a:schemeClr val="tx1">
                    <a:tint val="75000"/>
                  </a:schemeClr>
                </a:solidFill>
              </a:defRPr>
            </a:lvl5pPr>
            <a:lvl6pPr marL="1387267" indent="0">
              <a:buNone/>
              <a:defRPr sz="850">
                <a:solidFill>
                  <a:schemeClr val="tx1">
                    <a:tint val="75000"/>
                  </a:schemeClr>
                </a:solidFill>
              </a:defRPr>
            </a:lvl6pPr>
            <a:lvl7pPr marL="1664719" indent="0">
              <a:buNone/>
              <a:defRPr sz="850">
                <a:solidFill>
                  <a:schemeClr val="tx1">
                    <a:tint val="75000"/>
                  </a:schemeClr>
                </a:solidFill>
              </a:defRPr>
            </a:lvl7pPr>
            <a:lvl8pPr marL="1942174" indent="0">
              <a:buNone/>
              <a:defRPr sz="850">
                <a:solidFill>
                  <a:schemeClr val="tx1">
                    <a:tint val="75000"/>
                  </a:schemeClr>
                </a:solidFill>
              </a:defRPr>
            </a:lvl8pPr>
            <a:lvl9pPr marL="2219626" indent="0">
              <a:buNone/>
              <a:defRPr sz="850">
                <a:solidFill>
                  <a:schemeClr val="tx1">
                    <a:tint val="75000"/>
                  </a:schemeClr>
                </a:solidFill>
              </a:defRPr>
            </a:lvl9pPr>
          </a:lstStyle>
          <a:p>
            <a:pPr lvl="0"/>
            <a:r>
              <a:rPr lang="en-US"/>
              <a:t>Click to edit Master text styles</a:t>
            </a:r>
          </a:p>
        </p:txBody>
      </p:sp>
      <p:sp>
        <p:nvSpPr>
          <p:cNvPr id="1045" name="Date Placeholder 3"/>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46" name="Footer Placeholder 4"/>
          <p:cNvSpPr>
            <a:spLocks noGrp="1"/>
          </p:cNvSpPr>
          <p:nvPr>
            <p:ph type="ftr" sz="quarter" idx="11"/>
          </p:nvPr>
        </p:nvSpPr>
        <p:spPr/>
        <p:txBody>
          <a:bodyPr/>
          <a:lstStyle/>
          <a:p>
            <a:endParaRPr lang="en-US"/>
          </a:p>
        </p:txBody>
      </p:sp>
      <p:sp>
        <p:nvSpPr>
          <p:cNvPr id="1047"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79419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en-US"/>
              <a:t>Click to edit Master title style</a:t>
            </a:r>
          </a:p>
        </p:txBody>
      </p:sp>
      <p:sp>
        <p:nvSpPr>
          <p:cNvPr id="1050" name="Content Placeholder 2"/>
          <p:cNvSpPr>
            <a:spLocks noGrp="1"/>
          </p:cNvSpPr>
          <p:nvPr>
            <p:ph sz="half" idx="1"/>
          </p:nvPr>
        </p:nvSpPr>
        <p:spPr>
          <a:xfrm>
            <a:off x="671689" y="1870237"/>
            <a:ext cx="5933252" cy="5289719"/>
          </a:xfrm>
        </p:spPr>
        <p:txBody>
          <a:bodyPr/>
          <a:lstStyle>
            <a:lvl1pPr>
              <a:defRPr sz="1700"/>
            </a:lvl1pPr>
            <a:lvl2pPr>
              <a:defRPr sz="1456"/>
            </a:lvl2pPr>
            <a:lvl3pPr>
              <a:defRPr sz="1215"/>
            </a:lvl3pPr>
            <a:lvl4pPr>
              <a:defRPr sz="1092"/>
            </a:lvl4pPr>
            <a:lvl5pPr>
              <a:defRPr sz="1092"/>
            </a:lvl5pPr>
            <a:lvl6pPr>
              <a:defRPr sz="1092"/>
            </a:lvl6pPr>
            <a:lvl7pPr>
              <a:defRPr sz="1092"/>
            </a:lvl7pPr>
            <a:lvl8pPr>
              <a:defRPr sz="1092"/>
            </a:lvl8pPr>
            <a:lvl9pPr>
              <a:defRPr sz="109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1" name="Content Placeholder 3"/>
          <p:cNvSpPr>
            <a:spLocks noGrp="1"/>
          </p:cNvSpPr>
          <p:nvPr>
            <p:ph sz="half" idx="2"/>
          </p:nvPr>
        </p:nvSpPr>
        <p:spPr>
          <a:xfrm>
            <a:off x="6828837" y="1870237"/>
            <a:ext cx="5933252" cy="5289719"/>
          </a:xfrm>
        </p:spPr>
        <p:txBody>
          <a:bodyPr/>
          <a:lstStyle>
            <a:lvl1pPr>
              <a:defRPr sz="1700"/>
            </a:lvl1pPr>
            <a:lvl2pPr>
              <a:defRPr sz="1456"/>
            </a:lvl2pPr>
            <a:lvl3pPr>
              <a:defRPr sz="1215"/>
            </a:lvl3pPr>
            <a:lvl4pPr>
              <a:defRPr sz="1092"/>
            </a:lvl4pPr>
            <a:lvl5pPr>
              <a:defRPr sz="1092"/>
            </a:lvl5pPr>
            <a:lvl6pPr>
              <a:defRPr sz="1092"/>
            </a:lvl6pPr>
            <a:lvl7pPr>
              <a:defRPr sz="1092"/>
            </a:lvl7pPr>
            <a:lvl8pPr>
              <a:defRPr sz="1092"/>
            </a:lvl8pPr>
            <a:lvl9pPr>
              <a:defRPr sz="109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2"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53" name="Footer Placeholder 5"/>
          <p:cNvSpPr>
            <a:spLocks noGrp="1"/>
          </p:cNvSpPr>
          <p:nvPr>
            <p:ph type="ftr" sz="quarter" idx="11"/>
          </p:nvPr>
        </p:nvSpPr>
        <p:spPr/>
        <p:txBody>
          <a:bodyPr/>
          <a:lstStyle/>
          <a:p>
            <a:endParaRPr lang="en-US"/>
          </a:p>
        </p:txBody>
      </p:sp>
      <p:sp>
        <p:nvSpPr>
          <p:cNvPr id="1054"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5394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56" name="Title 1"/>
          <p:cNvSpPr>
            <a:spLocks noGrp="1"/>
          </p:cNvSpPr>
          <p:nvPr>
            <p:ph type="title"/>
          </p:nvPr>
        </p:nvSpPr>
        <p:spPr/>
        <p:txBody>
          <a:bodyPr/>
          <a:lstStyle>
            <a:lvl1pPr>
              <a:defRPr/>
            </a:lvl1pPr>
          </a:lstStyle>
          <a:p>
            <a:r>
              <a:rPr lang="en-US"/>
              <a:t>Click to edit Master title style</a:t>
            </a:r>
          </a:p>
        </p:txBody>
      </p:sp>
      <p:sp>
        <p:nvSpPr>
          <p:cNvPr id="1057" name="Text Placeholder 2"/>
          <p:cNvSpPr>
            <a:spLocks noGrp="1"/>
          </p:cNvSpPr>
          <p:nvPr>
            <p:ph type="body" idx="1"/>
          </p:nvPr>
        </p:nvSpPr>
        <p:spPr>
          <a:xfrm>
            <a:off x="671690" y="1794162"/>
            <a:ext cx="5935586" cy="747722"/>
          </a:xfrm>
        </p:spPr>
        <p:txBody>
          <a:bodyPr anchor="b"/>
          <a:lstStyle>
            <a:lvl1pPr marL="0" indent="0">
              <a:buNone/>
              <a:defRPr sz="1456" b="1"/>
            </a:lvl1pPr>
            <a:lvl2pPr marL="277454" indent="0">
              <a:buNone/>
              <a:defRPr sz="1215" b="1"/>
            </a:lvl2pPr>
            <a:lvl3pPr marL="554906" indent="0">
              <a:buNone/>
              <a:defRPr sz="1092" b="1"/>
            </a:lvl3pPr>
            <a:lvl4pPr marL="832361" indent="0">
              <a:buNone/>
              <a:defRPr sz="971" b="1"/>
            </a:lvl4pPr>
            <a:lvl5pPr marL="1109813" indent="0">
              <a:buNone/>
              <a:defRPr sz="971" b="1"/>
            </a:lvl5pPr>
            <a:lvl6pPr marL="1387267" indent="0">
              <a:buNone/>
              <a:defRPr sz="971" b="1"/>
            </a:lvl6pPr>
            <a:lvl7pPr marL="1664719" indent="0">
              <a:buNone/>
              <a:defRPr sz="971" b="1"/>
            </a:lvl7pPr>
            <a:lvl8pPr marL="1942174" indent="0">
              <a:buNone/>
              <a:defRPr sz="971" b="1"/>
            </a:lvl8pPr>
            <a:lvl9pPr marL="2219626" indent="0">
              <a:buNone/>
              <a:defRPr sz="971" b="1"/>
            </a:lvl9pPr>
          </a:lstStyle>
          <a:p>
            <a:pPr lvl="0"/>
            <a:r>
              <a:rPr lang="en-US"/>
              <a:t>Click to edit Master text styles</a:t>
            </a:r>
          </a:p>
        </p:txBody>
      </p:sp>
      <p:sp>
        <p:nvSpPr>
          <p:cNvPr id="1058" name="Content Placeholder 3"/>
          <p:cNvSpPr>
            <a:spLocks noGrp="1"/>
          </p:cNvSpPr>
          <p:nvPr>
            <p:ph sz="half" idx="2"/>
          </p:nvPr>
        </p:nvSpPr>
        <p:spPr>
          <a:xfrm>
            <a:off x="671690" y="2541886"/>
            <a:ext cx="5935586" cy="4618068"/>
          </a:xfrm>
        </p:spPr>
        <p:txBody>
          <a:bodyPr/>
          <a:lstStyle>
            <a:lvl1pPr>
              <a:defRPr sz="1456"/>
            </a:lvl1pPr>
            <a:lvl2pPr>
              <a:defRPr sz="1215"/>
            </a:lvl2pPr>
            <a:lvl3pPr>
              <a:defRPr sz="1092"/>
            </a:lvl3pPr>
            <a:lvl4pPr>
              <a:defRPr sz="971"/>
            </a:lvl4pPr>
            <a:lvl5pPr>
              <a:defRPr sz="971"/>
            </a:lvl5pPr>
            <a:lvl6pPr>
              <a:defRPr sz="971"/>
            </a:lvl6pPr>
            <a:lvl7pPr>
              <a:defRPr sz="971"/>
            </a:lvl7pPr>
            <a:lvl8pPr>
              <a:defRPr sz="971"/>
            </a:lvl8pPr>
            <a:lvl9pPr>
              <a:defRPr sz="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59" name="Text Placeholder 4"/>
          <p:cNvSpPr>
            <a:spLocks noGrp="1"/>
          </p:cNvSpPr>
          <p:nvPr>
            <p:ph type="body" sz="quarter" idx="3"/>
          </p:nvPr>
        </p:nvSpPr>
        <p:spPr>
          <a:xfrm>
            <a:off x="6824175" y="1794162"/>
            <a:ext cx="5937917" cy="747722"/>
          </a:xfrm>
        </p:spPr>
        <p:txBody>
          <a:bodyPr anchor="b"/>
          <a:lstStyle>
            <a:lvl1pPr marL="0" indent="0">
              <a:buNone/>
              <a:defRPr sz="1456" b="1"/>
            </a:lvl1pPr>
            <a:lvl2pPr marL="277454" indent="0">
              <a:buNone/>
              <a:defRPr sz="1215" b="1"/>
            </a:lvl2pPr>
            <a:lvl3pPr marL="554906" indent="0">
              <a:buNone/>
              <a:defRPr sz="1092" b="1"/>
            </a:lvl3pPr>
            <a:lvl4pPr marL="832361" indent="0">
              <a:buNone/>
              <a:defRPr sz="971" b="1"/>
            </a:lvl4pPr>
            <a:lvl5pPr marL="1109813" indent="0">
              <a:buNone/>
              <a:defRPr sz="971" b="1"/>
            </a:lvl5pPr>
            <a:lvl6pPr marL="1387267" indent="0">
              <a:buNone/>
              <a:defRPr sz="971" b="1"/>
            </a:lvl6pPr>
            <a:lvl7pPr marL="1664719" indent="0">
              <a:buNone/>
              <a:defRPr sz="971" b="1"/>
            </a:lvl7pPr>
            <a:lvl8pPr marL="1942174" indent="0">
              <a:buNone/>
              <a:defRPr sz="971" b="1"/>
            </a:lvl8pPr>
            <a:lvl9pPr marL="2219626" indent="0">
              <a:buNone/>
              <a:defRPr sz="971" b="1"/>
            </a:lvl9pPr>
          </a:lstStyle>
          <a:p>
            <a:pPr lvl="0"/>
            <a:r>
              <a:rPr lang="en-US"/>
              <a:t>Click to edit Master text styles</a:t>
            </a:r>
          </a:p>
        </p:txBody>
      </p:sp>
      <p:sp>
        <p:nvSpPr>
          <p:cNvPr id="1060" name="Content Placeholder 5"/>
          <p:cNvSpPr>
            <a:spLocks noGrp="1"/>
          </p:cNvSpPr>
          <p:nvPr>
            <p:ph sz="quarter" idx="4"/>
          </p:nvPr>
        </p:nvSpPr>
        <p:spPr>
          <a:xfrm>
            <a:off x="6824175" y="2541886"/>
            <a:ext cx="5937917" cy="4618068"/>
          </a:xfrm>
        </p:spPr>
        <p:txBody>
          <a:bodyPr/>
          <a:lstStyle>
            <a:lvl1pPr>
              <a:defRPr sz="1456"/>
            </a:lvl1pPr>
            <a:lvl2pPr>
              <a:defRPr sz="1215"/>
            </a:lvl2pPr>
            <a:lvl3pPr>
              <a:defRPr sz="1092"/>
            </a:lvl3pPr>
            <a:lvl4pPr>
              <a:defRPr sz="971"/>
            </a:lvl4pPr>
            <a:lvl5pPr>
              <a:defRPr sz="971"/>
            </a:lvl5pPr>
            <a:lvl6pPr>
              <a:defRPr sz="971"/>
            </a:lvl6pPr>
            <a:lvl7pPr>
              <a:defRPr sz="971"/>
            </a:lvl7pPr>
            <a:lvl8pPr>
              <a:defRPr sz="971"/>
            </a:lvl8pPr>
            <a:lvl9pPr>
              <a:defRPr sz="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61" name="Date Placeholder 6"/>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62" name="Footer Placeholder 7"/>
          <p:cNvSpPr>
            <a:spLocks noGrp="1"/>
          </p:cNvSpPr>
          <p:nvPr>
            <p:ph type="ftr" sz="quarter" idx="11"/>
          </p:nvPr>
        </p:nvSpPr>
        <p:spPr/>
        <p:txBody>
          <a:bodyPr/>
          <a:lstStyle/>
          <a:p>
            <a:endParaRPr lang="en-US"/>
          </a:p>
        </p:txBody>
      </p:sp>
      <p:sp>
        <p:nvSpPr>
          <p:cNvPr id="1063"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82942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en-US"/>
              <a:t>Click to edit Master title style</a:t>
            </a:r>
          </a:p>
        </p:txBody>
      </p:sp>
      <p:sp>
        <p:nvSpPr>
          <p:cNvPr id="1066" name="Date Placeholder 2"/>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67" name="Footer Placeholder 3"/>
          <p:cNvSpPr>
            <a:spLocks noGrp="1"/>
          </p:cNvSpPr>
          <p:nvPr>
            <p:ph type="ftr" sz="quarter" idx="11"/>
          </p:nvPr>
        </p:nvSpPr>
        <p:spPr/>
        <p:txBody>
          <a:bodyPr/>
          <a:lstStyle/>
          <a:p>
            <a:endParaRPr lang="en-US"/>
          </a:p>
        </p:txBody>
      </p:sp>
      <p:sp>
        <p:nvSpPr>
          <p:cNvPr id="1068"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94921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71" name="Footer Placeholder 2"/>
          <p:cNvSpPr>
            <a:spLocks noGrp="1"/>
          </p:cNvSpPr>
          <p:nvPr>
            <p:ph type="ftr" sz="quarter" idx="11"/>
          </p:nvPr>
        </p:nvSpPr>
        <p:spPr/>
        <p:txBody>
          <a:bodyPr/>
          <a:lstStyle/>
          <a:p>
            <a:endParaRPr lang="en-US"/>
          </a:p>
        </p:txBody>
      </p:sp>
      <p:sp>
        <p:nvSpPr>
          <p:cNvPr id="1072"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757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74" name="Title 1"/>
          <p:cNvSpPr>
            <a:spLocks noGrp="1"/>
          </p:cNvSpPr>
          <p:nvPr>
            <p:ph type="title"/>
          </p:nvPr>
        </p:nvSpPr>
        <p:spPr>
          <a:xfrm>
            <a:off x="671689" y="319127"/>
            <a:ext cx="4419620" cy="1358146"/>
          </a:xfrm>
        </p:spPr>
        <p:txBody>
          <a:bodyPr anchor="b"/>
          <a:lstStyle>
            <a:lvl1pPr algn="l">
              <a:defRPr sz="1215" b="1"/>
            </a:lvl1pPr>
          </a:lstStyle>
          <a:p>
            <a:r>
              <a:rPr lang="en-US"/>
              <a:t>Click to edit Master title style</a:t>
            </a:r>
          </a:p>
        </p:txBody>
      </p:sp>
      <p:sp>
        <p:nvSpPr>
          <p:cNvPr id="1075" name="Content Placeholder 2"/>
          <p:cNvSpPr>
            <a:spLocks noGrp="1"/>
          </p:cNvSpPr>
          <p:nvPr>
            <p:ph idx="1"/>
          </p:nvPr>
        </p:nvSpPr>
        <p:spPr>
          <a:xfrm>
            <a:off x="5252233" y="319129"/>
            <a:ext cx="7509856" cy="6840825"/>
          </a:xfrm>
        </p:spPr>
        <p:txBody>
          <a:bodyPr/>
          <a:lstStyle>
            <a:lvl1pPr>
              <a:defRPr sz="1942"/>
            </a:lvl1pPr>
            <a:lvl2pPr>
              <a:defRPr sz="1700"/>
            </a:lvl2pPr>
            <a:lvl3pPr>
              <a:defRPr sz="1456"/>
            </a:lvl3pPr>
            <a:lvl4pPr>
              <a:defRPr sz="1215"/>
            </a:lvl4pPr>
            <a:lvl5pPr>
              <a:defRPr sz="1215"/>
            </a:lvl5pPr>
            <a:lvl6pPr>
              <a:defRPr sz="1215"/>
            </a:lvl6pPr>
            <a:lvl7pPr>
              <a:defRPr sz="1215"/>
            </a:lvl7pPr>
            <a:lvl8pPr>
              <a:defRPr sz="1215"/>
            </a:lvl8pPr>
            <a:lvl9pPr>
              <a:defRPr sz="121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76" name="Text Placeholder 3"/>
          <p:cNvSpPr>
            <a:spLocks noGrp="1"/>
          </p:cNvSpPr>
          <p:nvPr>
            <p:ph type="body" sz="half" idx="2"/>
          </p:nvPr>
        </p:nvSpPr>
        <p:spPr>
          <a:xfrm>
            <a:off x="671689" y="1677277"/>
            <a:ext cx="4419620" cy="5482681"/>
          </a:xfrm>
        </p:spPr>
        <p:txBody>
          <a:bodyPr/>
          <a:lstStyle>
            <a:lvl1pPr marL="0" indent="0">
              <a:buNone/>
              <a:defRPr sz="850"/>
            </a:lvl1pPr>
            <a:lvl2pPr marL="277454" indent="0">
              <a:buNone/>
              <a:defRPr sz="729"/>
            </a:lvl2pPr>
            <a:lvl3pPr marL="554906" indent="0">
              <a:buNone/>
              <a:defRPr sz="606"/>
            </a:lvl3pPr>
            <a:lvl4pPr marL="832361" indent="0">
              <a:buNone/>
              <a:defRPr sz="546"/>
            </a:lvl4pPr>
            <a:lvl5pPr marL="1109813" indent="0">
              <a:buNone/>
              <a:defRPr sz="546"/>
            </a:lvl5pPr>
            <a:lvl6pPr marL="1387267" indent="0">
              <a:buNone/>
              <a:defRPr sz="546"/>
            </a:lvl6pPr>
            <a:lvl7pPr marL="1664719" indent="0">
              <a:buNone/>
              <a:defRPr sz="546"/>
            </a:lvl7pPr>
            <a:lvl8pPr marL="1942174" indent="0">
              <a:buNone/>
              <a:defRPr sz="546"/>
            </a:lvl8pPr>
            <a:lvl9pPr marL="2219626" indent="0">
              <a:buNone/>
              <a:defRPr sz="546"/>
            </a:lvl9pPr>
          </a:lstStyle>
          <a:p>
            <a:pPr lvl="0"/>
            <a:r>
              <a:rPr lang="en-US"/>
              <a:t>Click to edit Master text styles</a:t>
            </a:r>
          </a:p>
        </p:txBody>
      </p:sp>
      <p:sp>
        <p:nvSpPr>
          <p:cNvPr id="1077"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78" name="Footer Placeholder 5"/>
          <p:cNvSpPr>
            <a:spLocks noGrp="1"/>
          </p:cNvSpPr>
          <p:nvPr>
            <p:ph type="ftr" sz="quarter" idx="11"/>
          </p:nvPr>
        </p:nvSpPr>
        <p:spPr/>
        <p:txBody>
          <a:bodyPr/>
          <a:lstStyle/>
          <a:p>
            <a:endParaRPr lang="en-US"/>
          </a:p>
        </p:txBody>
      </p:sp>
      <p:sp>
        <p:nvSpPr>
          <p:cNvPr id="1079"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42461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81" name="Title 1"/>
          <p:cNvSpPr>
            <a:spLocks noGrp="1"/>
          </p:cNvSpPr>
          <p:nvPr>
            <p:ph type="title"/>
          </p:nvPr>
        </p:nvSpPr>
        <p:spPr>
          <a:xfrm>
            <a:off x="2633115" y="5610702"/>
            <a:ext cx="8060267" cy="662375"/>
          </a:xfrm>
        </p:spPr>
        <p:txBody>
          <a:bodyPr anchor="b"/>
          <a:lstStyle>
            <a:lvl1pPr algn="l">
              <a:defRPr sz="1215" b="1"/>
            </a:lvl1pPr>
          </a:lstStyle>
          <a:p>
            <a:r>
              <a:rPr lang="en-US"/>
              <a:t>Click to edit Master title style</a:t>
            </a:r>
          </a:p>
        </p:txBody>
      </p:sp>
      <p:sp>
        <p:nvSpPr>
          <p:cNvPr id="1082" name="Picture Placeholder 2"/>
          <p:cNvSpPr>
            <a:spLocks noGrp="1"/>
          </p:cNvSpPr>
          <p:nvPr>
            <p:ph type="pic" idx="1"/>
          </p:nvPr>
        </p:nvSpPr>
        <p:spPr>
          <a:xfrm>
            <a:off x="2633115" y="716181"/>
            <a:ext cx="8060267" cy="4809173"/>
          </a:xfrm>
        </p:spPr>
        <p:txBody>
          <a:bodyPr/>
          <a:lstStyle>
            <a:lvl1pPr marL="0" indent="0">
              <a:buNone/>
              <a:defRPr sz="1942"/>
            </a:lvl1pPr>
            <a:lvl2pPr marL="277454" indent="0">
              <a:buNone/>
              <a:defRPr sz="1700"/>
            </a:lvl2pPr>
            <a:lvl3pPr marL="554906" indent="0">
              <a:buNone/>
              <a:defRPr sz="1456"/>
            </a:lvl3pPr>
            <a:lvl4pPr marL="832361" indent="0">
              <a:buNone/>
              <a:defRPr sz="1215"/>
            </a:lvl4pPr>
            <a:lvl5pPr marL="1109813" indent="0">
              <a:buNone/>
              <a:defRPr sz="1215"/>
            </a:lvl5pPr>
            <a:lvl6pPr marL="1387267" indent="0">
              <a:buNone/>
              <a:defRPr sz="1215"/>
            </a:lvl6pPr>
            <a:lvl7pPr marL="1664719" indent="0">
              <a:buNone/>
              <a:defRPr sz="1215"/>
            </a:lvl7pPr>
            <a:lvl8pPr marL="1942174" indent="0">
              <a:buNone/>
              <a:defRPr sz="1215"/>
            </a:lvl8pPr>
            <a:lvl9pPr marL="2219626" indent="0">
              <a:buNone/>
              <a:defRPr sz="1215"/>
            </a:lvl9pPr>
          </a:lstStyle>
          <a:p>
            <a:endParaRPr lang="en-US"/>
          </a:p>
        </p:txBody>
      </p:sp>
      <p:sp>
        <p:nvSpPr>
          <p:cNvPr id="1083" name="Text Placeholder 3"/>
          <p:cNvSpPr>
            <a:spLocks noGrp="1"/>
          </p:cNvSpPr>
          <p:nvPr>
            <p:ph type="body" sz="half" idx="2"/>
          </p:nvPr>
        </p:nvSpPr>
        <p:spPr>
          <a:xfrm>
            <a:off x="2633115" y="6273077"/>
            <a:ext cx="8060267" cy="940683"/>
          </a:xfrm>
        </p:spPr>
        <p:txBody>
          <a:bodyPr/>
          <a:lstStyle>
            <a:lvl1pPr marL="0" indent="0">
              <a:buNone/>
              <a:defRPr sz="850"/>
            </a:lvl1pPr>
            <a:lvl2pPr marL="277454" indent="0">
              <a:buNone/>
              <a:defRPr sz="729"/>
            </a:lvl2pPr>
            <a:lvl3pPr marL="554906" indent="0">
              <a:buNone/>
              <a:defRPr sz="606"/>
            </a:lvl3pPr>
            <a:lvl4pPr marL="832361" indent="0">
              <a:buNone/>
              <a:defRPr sz="546"/>
            </a:lvl4pPr>
            <a:lvl5pPr marL="1109813" indent="0">
              <a:buNone/>
              <a:defRPr sz="546"/>
            </a:lvl5pPr>
            <a:lvl6pPr marL="1387267" indent="0">
              <a:buNone/>
              <a:defRPr sz="546"/>
            </a:lvl6pPr>
            <a:lvl7pPr marL="1664719" indent="0">
              <a:buNone/>
              <a:defRPr sz="546"/>
            </a:lvl7pPr>
            <a:lvl8pPr marL="1942174" indent="0">
              <a:buNone/>
              <a:defRPr sz="546"/>
            </a:lvl8pPr>
            <a:lvl9pPr marL="2219626" indent="0">
              <a:buNone/>
              <a:defRPr sz="546"/>
            </a:lvl9pPr>
          </a:lstStyle>
          <a:p>
            <a:pPr lvl="0"/>
            <a:r>
              <a:rPr lang="en-US"/>
              <a:t>Click to edit Master text styles</a:t>
            </a:r>
          </a:p>
        </p:txBody>
      </p:sp>
      <p:sp>
        <p:nvSpPr>
          <p:cNvPr id="1084" name="Date Placeholder 4"/>
          <p:cNvSpPr>
            <a:spLocks noGrp="1"/>
          </p:cNvSpPr>
          <p:nvPr>
            <p:ph type="dt" sz="half" idx="10"/>
          </p:nvPr>
        </p:nvSpPr>
        <p:spPr/>
        <p:txBody>
          <a:bodyPr/>
          <a:lstStyle/>
          <a:p>
            <a:fld id="{1D8BD707-D9CF-40AE-B4C6-C98DA3205C09}" type="datetimeFigureOut">
              <a:rPr lang="en-US" smtClean="0"/>
              <a:pPr/>
              <a:t>1/9/2026</a:t>
            </a:fld>
            <a:endParaRPr lang="en-US"/>
          </a:p>
        </p:txBody>
      </p:sp>
      <p:sp>
        <p:nvSpPr>
          <p:cNvPr id="1085" name="Footer Placeholder 5"/>
          <p:cNvSpPr>
            <a:spLocks noGrp="1"/>
          </p:cNvSpPr>
          <p:nvPr>
            <p:ph type="ftr" sz="quarter" idx="11"/>
          </p:nvPr>
        </p:nvSpPr>
        <p:spPr/>
        <p:txBody>
          <a:bodyPr/>
          <a:lstStyle/>
          <a:p>
            <a:endParaRPr lang="en-US"/>
          </a:p>
        </p:txBody>
      </p:sp>
      <p:sp>
        <p:nvSpPr>
          <p:cNvPr id="1086"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032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71689" y="320984"/>
            <a:ext cx="12090400" cy="1335881"/>
          </a:xfrm>
          <a:prstGeom prst="rect">
            <a:avLst/>
          </a:prstGeom>
        </p:spPr>
        <p:txBody>
          <a:bodyPr vert="horz" lIns="91440" tIns="45720" rIns="91440" bIns="45720" rtlCol="0" anchor="ctr">
            <a:normAutofit/>
          </a:bodyPr>
          <a:lstStyle/>
          <a:p>
            <a:r>
              <a:rPr lang="en-US"/>
              <a:t>Click to edit Master title style</a:t>
            </a:r>
          </a:p>
        </p:txBody>
      </p:sp>
      <p:sp>
        <p:nvSpPr>
          <p:cNvPr id="1026" name="Text Placeholder 2"/>
          <p:cNvSpPr>
            <a:spLocks noGrp="1"/>
          </p:cNvSpPr>
          <p:nvPr>
            <p:ph type="body" idx="1"/>
          </p:nvPr>
        </p:nvSpPr>
        <p:spPr>
          <a:xfrm>
            <a:off x="671689" y="1870237"/>
            <a:ext cx="12090400" cy="52897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7" name="Date Placeholder 3"/>
          <p:cNvSpPr>
            <a:spLocks noGrp="1"/>
          </p:cNvSpPr>
          <p:nvPr>
            <p:ph type="dt" sz="half" idx="2"/>
          </p:nvPr>
        </p:nvSpPr>
        <p:spPr>
          <a:xfrm>
            <a:off x="671689" y="7428986"/>
            <a:ext cx="3134548" cy="426740"/>
          </a:xfrm>
          <a:prstGeom prst="rect">
            <a:avLst/>
          </a:prstGeom>
        </p:spPr>
        <p:txBody>
          <a:bodyPr vert="horz" lIns="91440" tIns="45720" rIns="91440" bIns="45720" rtlCol="0" anchor="ctr"/>
          <a:lstStyle>
            <a:lvl1pPr algn="l">
              <a:defRPr sz="729">
                <a:solidFill>
                  <a:schemeClr val="tx1">
                    <a:tint val="75000"/>
                  </a:schemeClr>
                </a:solidFill>
              </a:defRPr>
            </a:lvl1pPr>
          </a:lstStyle>
          <a:p>
            <a:fld id="{1D8BD707-D9CF-40AE-B4C6-C98DA3205C09}" type="datetimeFigureOut">
              <a:rPr lang="en-US" smtClean="0"/>
              <a:pPr/>
              <a:t>1/9/2026</a:t>
            </a:fld>
            <a:endParaRPr lang="en-US"/>
          </a:p>
        </p:txBody>
      </p:sp>
      <p:sp>
        <p:nvSpPr>
          <p:cNvPr id="1028" name="Footer Placeholder 4"/>
          <p:cNvSpPr>
            <a:spLocks noGrp="1"/>
          </p:cNvSpPr>
          <p:nvPr>
            <p:ph type="ftr" sz="quarter" idx="3"/>
          </p:nvPr>
        </p:nvSpPr>
        <p:spPr>
          <a:xfrm>
            <a:off x="4589874" y="7428986"/>
            <a:ext cx="4254030" cy="426740"/>
          </a:xfrm>
          <a:prstGeom prst="rect">
            <a:avLst/>
          </a:prstGeom>
        </p:spPr>
        <p:txBody>
          <a:bodyPr vert="horz" lIns="91440" tIns="45720" rIns="91440" bIns="45720" rtlCol="0" anchor="ctr"/>
          <a:lstStyle>
            <a:lvl1pPr algn="ctr">
              <a:defRPr sz="729">
                <a:solidFill>
                  <a:schemeClr val="tx1">
                    <a:tint val="75000"/>
                  </a:schemeClr>
                </a:solidFill>
              </a:defRPr>
            </a:lvl1pPr>
          </a:lstStyle>
          <a:p>
            <a:endParaRPr lang="en-US"/>
          </a:p>
        </p:txBody>
      </p:sp>
      <p:sp>
        <p:nvSpPr>
          <p:cNvPr id="1029" name="Slide Number Placeholder 5"/>
          <p:cNvSpPr>
            <a:spLocks noGrp="1"/>
          </p:cNvSpPr>
          <p:nvPr>
            <p:ph type="sldNum" sz="quarter" idx="4"/>
          </p:nvPr>
        </p:nvSpPr>
        <p:spPr>
          <a:xfrm>
            <a:off x="9627541" y="7428986"/>
            <a:ext cx="3134548" cy="426740"/>
          </a:xfrm>
          <a:prstGeom prst="rect">
            <a:avLst/>
          </a:prstGeom>
        </p:spPr>
        <p:txBody>
          <a:bodyPr vert="horz" lIns="91440" tIns="45720" rIns="91440" bIns="45720" rtlCol="0" anchor="ctr"/>
          <a:lstStyle>
            <a:lvl1pPr algn="r">
              <a:defRPr sz="729">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4738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554906" rtl="0" eaLnBrk="1" latinLnBrk="0" hangingPunct="1">
        <a:spcBef>
          <a:spcPct val="0"/>
        </a:spcBef>
        <a:buNone/>
        <a:defRPr sz="2671" kern="1200">
          <a:solidFill>
            <a:schemeClr val="tx1"/>
          </a:solidFill>
          <a:latin typeface="+mj-lt"/>
          <a:ea typeface="+mj-ea"/>
          <a:cs typeface="+mj-cs"/>
        </a:defRPr>
      </a:lvl1pPr>
    </p:titleStyle>
    <p:bodyStyle>
      <a:lvl1pPr marL="208091" indent="-208091" algn="l" defTabSz="554906" rtl="0" eaLnBrk="1" latinLnBrk="0" hangingPunct="1">
        <a:spcBef>
          <a:spcPct val="20000"/>
        </a:spcBef>
        <a:buFont typeface="Arial" pitchFamily="34" charset="0"/>
        <a:buChar char="•"/>
        <a:defRPr sz="1942" kern="1200">
          <a:solidFill>
            <a:schemeClr val="tx1"/>
          </a:solidFill>
          <a:latin typeface="+mn-lt"/>
          <a:ea typeface="+mn-ea"/>
          <a:cs typeface="+mn-cs"/>
        </a:defRPr>
      </a:lvl1pPr>
      <a:lvl2pPr marL="450862" indent="-173408" algn="l" defTabSz="554906" rtl="0" eaLnBrk="1" latinLnBrk="0" hangingPunct="1">
        <a:spcBef>
          <a:spcPct val="20000"/>
        </a:spcBef>
        <a:buFont typeface="Arial" pitchFamily="34" charset="0"/>
        <a:buChar char="–"/>
        <a:defRPr sz="1700" kern="1200">
          <a:solidFill>
            <a:schemeClr val="tx1"/>
          </a:solidFill>
          <a:latin typeface="+mn-lt"/>
          <a:ea typeface="+mn-ea"/>
          <a:cs typeface="+mn-cs"/>
        </a:defRPr>
      </a:lvl2pPr>
      <a:lvl3pPr marL="693634" indent="-138727" algn="l" defTabSz="554906" rtl="0" eaLnBrk="1" latinLnBrk="0" hangingPunct="1">
        <a:spcBef>
          <a:spcPct val="20000"/>
        </a:spcBef>
        <a:buFont typeface="Arial" pitchFamily="34" charset="0"/>
        <a:buChar char="•"/>
        <a:defRPr sz="1456" kern="1200">
          <a:solidFill>
            <a:schemeClr val="tx1"/>
          </a:solidFill>
          <a:latin typeface="+mn-lt"/>
          <a:ea typeface="+mn-ea"/>
          <a:cs typeface="+mn-cs"/>
        </a:defRPr>
      </a:lvl3pPr>
      <a:lvl4pPr marL="971086"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4pPr>
      <a:lvl5pPr marL="1248540"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5pPr>
      <a:lvl6pPr marL="1525992"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6pPr>
      <a:lvl7pPr marL="1803447"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7pPr>
      <a:lvl8pPr marL="2080899"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8pPr>
      <a:lvl9pPr marL="2358353" indent="-138727" algn="l" defTabSz="554906" rtl="0" eaLnBrk="1" latinLnBrk="0" hangingPunct="1">
        <a:spcBef>
          <a:spcPct val="20000"/>
        </a:spcBef>
        <a:buFont typeface="Arial" pitchFamily="34" charset="0"/>
        <a:buChar char="•"/>
        <a:defRPr sz="1215" kern="1200">
          <a:solidFill>
            <a:schemeClr val="tx1"/>
          </a:solidFill>
          <a:latin typeface="+mn-lt"/>
          <a:ea typeface="+mn-ea"/>
          <a:cs typeface="+mn-cs"/>
        </a:defRPr>
      </a:lvl9pPr>
    </p:bodyStyle>
    <p:otherStyle>
      <a:defPPr>
        <a:defRPr lang="en-US"/>
      </a:defPPr>
      <a:lvl1pPr marL="0" algn="l" defTabSz="554906" rtl="0" eaLnBrk="1" latinLnBrk="0" hangingPunct="1">
        <a:defRPr sz="1092" kern="1200">
          <a:solidFill>
            <a:schemeClr val="tx1"/>
          </a:solidFill>
          <a:latin typeface="+mn-lt"/>
          <a:ea typeface="+mn-ea"/>
          <a:cs typeface="+mn-cs"/>
        </a:defRPr>
      </a:lvl1pPr>
      <a:lvl2pPr marL="277454" algn="l" defTabSz="554906" rtl="0" eaLnBrk="1" latinLnBrk="0" hangingPunct="1">
        <a:defRPr sz="1092" kern="1200">
          <a:solidFill>
            <a:schemeClr val="tx1"/>
          </a:solidFill>
          <a:latin typeface="+mn-lt"/>
          <a:ea typeface="+mn-ea"/>
          <a:cs typeface="+mn-cs"/>
        </a:defRPr>
      </a:lvl2pPr>
      <a:lvl3pPr marL="554906" algn="l" defTabSz="554906" rtl="0" eaLnBrk="1" latinLnBrk="0" hangingPunct="1">
        <a:defRPr sz="1092" kern="1200">
          <a:solidFill>
            <a:schemeClr val="tx1"/>
          </a:solidFill>
          <a:latin typeface="+mn-lt"/>
          <a:ea typeface="+mn-ea"/>
          <a:cs typeface="+mn-cs"/>
        </a:defRPr>
      </a:lvl3pPr>
      <a:lvl4pPr marL="832361" algn="l" defTabSz="554906" rtl="0" eaLnBrk="1" latinLnBrk="0" hangingPunct="1">
        <a:defRPr sz="1092" kern="1200">
          <a:solidFill>
            <a:schemeClr val="tx1"/>
          </a:solidFill>
          <a:latin typeface="+mn-lt"/>
          <a:ea typeface="+mn-ea"/>
          <a:cs typeface="+mn-cs"/>
        </a:defRPr>
      </a:lvl4pPr>
      <a:lvl5pPr marL="1109813" algn="l" defTabSz="554906" rtl="0" eaLnBrk="1" latinLnBrk="0" hangingPunct="1">
        <a:defRPr sz="1092" kern="1200">
          <a:solidFill>
            <a:schemeClr val="tx1"/>
          </a:solidFill>
          <a:latin typeface="+mn-lt"/>
          <a:ea typeface="+mn-ea"/>
          <a:cs typeface="+mn-cs"/>
        </a:defRPr>
      </a:lvl5pPr>
      <a:lvl6pPr marL="1387267" algn="l" defTabSz="554906" rtl="0" eaLnBrk="1" latinLnBrk="0" hangingPunct="1">
        <a:defRPr sz="1092" kern="1200">
          <a:solidFill>
            <a:schemeClr val="tx1"/>
          </a:solidFill>
          <a:latin typeface="+mn-lt"/>
          <a:ea typeface="+mn-ea"/>
          <a:cs typeface="+mn-cs"/>
        </a:defRPr>
      </a:lvl6pPr>
      <a:lvl7pPr marL="1664719" algn="l" defTabSz="554906" rtl="0" eaLnBrk="1" latinLnBrk="0" hangingPunct="1">
        <a:defRPr sz="1092" kern="1200">
          <a:solidFill>
            <a:schemeClr val="tx1"/>
          </a:solidFill>
          <a:latin typeface="+mn-lt"/>
          <a:ea typeface="+mn-ea"/>
          <a:cs typeface="+mn-cs"/>
        </a:defRPr>
      </a:lvl7pPr>
      <a:lvl8pPr marL="1942174" algn="l" defTabSz="554906" rtl="0" eaLnBrk="1" latinLnBrk="0" hangingPunct="1">
        <a:defRPr sz="1092" kern="1200">
          <a:solidFill>
            <a:schemeClr val="tx1"/>
          </a:solidFill>
          <a:latin typeface="+mn-lt"/>
          <a:ea typeface="+mn-ea"/>
          <a:cs typeface="+mn-cs"/>
        </a:defRPr>
      </a:lvl8pPr>
      <a:lvl9pPr marL="2219626" algn="l" defTabSz="554906" rtl="0" eaLnBrk="1" latinLnBrk="0" hangingPunct="1">
        <a:defRPr sz="10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gahag.net/002224-snowman-sno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1" name="図 30"/>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5786" y="0"/>
            <a:ext cx="15107213" cy="8040521"/>
          </a:xfrm>
          <a:prstGeom prst="rect">
            <a:avLst/>
          </a:prstGeom>
        </p:spPr>
      </p:pic>
      <p:graphicFrame>
        <p:nvGraphicFramePr>
          <p:cNvPr id="1202" name="object 7"/>
          <p:cNvGraphicFramePr>
            <a:graphicFrameLocks noGrp="1"/>
          </p:cNvGraphicFramePr>
          <p:nvPr>
            <p:extLst>
              <p:ext uri="{D42A27DB-BD31-4B8C-83A1-F6EECF244321}">
                <p14:modId xmlns:p14="http://schemas.microsoft.com/office/powerpoint/2010/main" val="952039747"/>
              </p:ext>
            </p:extLst>
          </p:nvPr>
        </p:nvGraphicFramePr>
        <p:xfrm>
          <a:off x="1053703" y="7929944"/>
          <a:ext cx="13005594" cy="6659536"/>
        </p:xfrm>
        <a:graphic>
          <a:graphicData uri="http://schemas.openxmlformats.org/drawingml/2006/table">
            <a:tbl>
              <a:tblPr firstRow="1" bandRow="1">
                <a:tableStyleId>{2D5ABB26-0587-4C30-8999-92F81FD0307C}</a:tableStyleId>
              </a:tblPr>
              <a:tblGrid>
                <a:gridCol w="8632262">
                  <a:extLst>
                    <a:ext uri="{9D8B030D-6E8A-4147-A177-3AD203B41FA5}">
                      <a16:colId xmlns:a16="http://schemas.microsoft.com/office/drawing/2014/main" val="20000"/>
                    </a:ext>
                  </a:extLst>
                </a:gridCol>
                <a:gridCol w="884117">
                  <a:extLst>
                    <a:ext uri="{9D8B030D-6E8A-4147-A177-3AD203B41FA5}">
                      <a16:colId xmlns:a16="http://schemas.microsoft.com/office/drawing/2014/main" val="20001"/>
                    </a:ext>
                  </a:extLst>
                </a:gridCol>
                <a:gridCol w="3489215">
                  <a:extLst>
                    <a:ext uri="{9D8B030D-6E8A-4147-A177-3AD203B41FA5}">
                      <a16:colId xmlns:a16="http://schemas.microsoft.com/office/drawing/2014/main" val="20002"/>
                    </a:ext>
                  </a:extLst>
                </a:gridCol>
              </a:tblGrid>
              <a:tr h="2048893">
                <a:tc gridSpan="3">
                  <a:txBody>
                    <a:bodyPr/>
                    <a:lstStyle/>
                    <a:p>
                      <a:pPr marL="69850">
                        <a:lnSpc>
                          <a:spcPts val="440"/>
                        </a:lnSpc>
                        <a:spcBef>
                          <a:spcPts val="195"/>
                        </a:spcBef>
                        <a:tabLst>
                          <a:tab pos="1993900" algn="l"/>
                          <a:tab pos="2473960" algn="l"/>
                        </a:tabLst>
                      </a:pPr>
                      <a:endParaRPr lang="en-US" sz="900" dirty="0">
                        <a:latin typeface="MS PGothic"/>
                        <a:cs typeface="MS PGothic"/>
                      </a:endParaRPr>
                    </a:p>
                    <a:p>
                      <a:pPr marL="68580">
                        <a:lnSpc>
                          <a:spcPts val="980"/>
                        </a:lnSpc>
                      </a:pPr>
                      <a:endParaRPr lang="ja-JP" altLang="en-US" sz="1700" spc="25" dirty="0">
                        <a:latin typeface="MS PGothic"/>
                        <a:cs typeface="MS PGothic"/>
                      </a:endParaRPr>
                    </a:p>
                    <a:p>
                      <a:pPr algn="l"/>
                      <a:r>
                        <a:rPr lang="ja-JP" altLang="en-US" sz="2400">
                          <a:latin typeface="Times New Roman"/>
                          <a:cs typeface="Times New Roman"/>
                        </a:rPr>
                        <a:t>Hãy khoanh tròn </a:t>
                      </a:r>
                      <a:r>
                        <a:rPr sz="2400" spc="10" dirty="0" err="1">
                          <a:latin typeface="Times New Roman"/>
                          <a:cs typeface="Times New Roman"/>
                        </a:rPr>
                        <a:t>○</a:t>
                      </a:r>
                      <a:r>
                        <a:rPr lang="ja-JP" altLang="en-US" sz="2400">
                          <a:latin typeface="Times New Roman"/>
                          <a:cs typeface="Times New Roman"/>
                        </a:rPr>
                        <a:t> vào mục bạn muốn tư vấn. Có thể chọn tư vấn cả hai nội dung. </a:t>
                      </a:r>
                      <a:endParaRPr sz="2400">
                        <a:latin typeface="Times New Roman"/>
                        <a:cs typeface="Times New Roman"/>
                      </a:endParaRPr>
                    </a:p>
                    <a:p>
                      <a:pPr marL="68580">
                        <a:lnSpc>
                          <a:spcPts val="980"/>
                        </a:lnSpc>
                      </a:pPr>
                      <a:endParaRPr sz="1700" dirty="0">
                        <a:latin typeface="MS PGothic"/>
                        <a:cs typeface="MS PGothic"/>
                      </a:endParaRPr>
                    </a:p>
                    <a:p>
                      <a:pPr marL="323215">
                        <a:lnSpc>
                          <a:spcPts val="605"/>
                        </a:lnSpc>
                        <a:spcBef>
                          <a:spcPts val="360"/>
                        </a:spcBef>
                        <a:tabLst>
                          <a:tab pos="1133475" algn="l"/>
                          <a:tab pos="1577340" algn="l"/>
                          <a:tab pos="3902075" algn="l"/>
                          <a:tab pos="4287520" algn="l"/>
                          <a:tab pos="5182235" algn="l"/>
                          <a:tab pos="5504180" algn="l"/>
                        </a:tabLst>
                      </a:pPr>
                      <a:endParaRPr lang="en-US" sz="1100" dirty="0">
                        <a:latin typeface="MS PGothic"/>
                        <a:cs typeface="MS PGothic"/>
                      </a:endParaRPr>
                    </a:p>
                    <a:p>
                      <a:pPr marL="323215">
                        <a:lnSpc>
                          <a:spcPts val="605"/>
                        </a:lnSpc>
                        <a:spcBef>
                          <a:spcPts val="360"/>
                        </a:spcBef>
                        <a:tabLst>
                          <a:tab pos="1133475" algn="l"/>
                          <a:tab pos="1577340" algn="l"/>
                          <a:tab pos="3902075" algn="l"/>
                          <a:tab pos="4287520" algn="l"/>
                          <a:tab pos="5182235" algn="l"/>
                          <a:tab pos="5504180" algn="l"/>
                        </a:tabLst>
                      </a:pPr>
                      <a:r>
                        <a:rPr lang="ja-JP" altLang="en-US" sz="1100" dirty="0">
                          <a:latin typeface="MS PGothic"/>
                          <a:cs typeface="MS PGothic"/>
                        </a:rPr>
                        <a:t>　　　</a:t>
                      </a:r>
                      <a:r>
                        <a:rPr lang="en-US" sz="1100" spc="40" dirty="0">
                          <a:latin typeface="MS PGothic"/>
                          <a:cs typeface="MS PGothic"/>
                        </a:rPr>
                        <a:t>    </a:t>
                      </a:r>
                      <a:endParaRPr sz="1100" dirty="0">
                        <a:latin typeface="MS PGothic"/>
                        <a:cs typeface="MS PGothic"/>
                      </a:endParaRPr>
                    </a:p>
                    <a:p>
                      <a:pPr marL="68580">
                        <a:lnSpc>
                          <a:spcPts val="1325"/>
                        </a:lnSpc>
                        <a:tabLst>
                          <a:tab pos="3711575" algn="l"/>
                        </a:tabLst>
                      </a:pPr>
                      <a:r>
                        <a:rPr lang="ja-JP" altLang="en-US" sz="2400" dirty="0">
                          <a:latin typeface="MS PGothic"/>
                          <a:cs typeface="MS PGothic"/>
                        </a:rPr>
                        <a:t>　　　</a:t>
                      </a:r>
                      <a:endParaRPr lang="en-US" sz="2400" dirty="0">
                        <a:latin typeface="MS PGothic"/>
                        <a:cs typeface="MS PGothic"/>
                      </a:endParaRPr>
                    </a:p>
                    <a:p>
                      <a:pPr marL="68580">
                        <a:lnSpc>
                          <a:spcPts val="1325"/>
                        </a:lnSpc>
                        <a:tabLst>
                          <a:tab pos="3711575" algn="l"/>
                        </a:tabLst>
                      </a:pPr>
                      <a:r>
                        <a:rPr sz="2400" dirty="0">
                          <a:latin typeface="MS PGothic"/>
                          <a:cs typeface="MS PGothic"/>
                        </a:rPr>
                        <a:t>（</a:t>
                      </a:r>
                      <a:r>
                        <a:rPr sz="2400" spc="90" dirty="0">
                          <a:latin typeface="MS PGothic"/>
                          <a:cs typeface="MS PGothic"/>
                        </a:rPr>
                        <a:t>   </a:t>
                      </a:r>
                      <a:r>
                        <a:rPr sz="2400" spc="95" dirty="0">
                          <a:latin typeface="MS PGothic"/>
                          <a:cs typeface="MS PGothic"/>
                        </a:rPr>
                        <a:t>）</a:t>
                      </a:r>
                      <a:r>
                        <a:rPr sz="2400" dirty="0">
                          <a:latin typeface="Times New Roman"/>
                          <a:cs typeface="Times New Roman"/>
                        </a:rPr>
                        <a:t>Tư vấn liên quan đến tư cách lưu trú【Hãy đăng ký trước ngày 28/1 (thứ Tư)</a:t>
                      </a:r>
                      <a:r>
                        <a:rPr sz="2400" spc="-50" dirty="0">
                          <a:latin typeface="MS PGothic"/>
                          <a:cs typeface="MS PGothic"/>
                        </a:rPr>
                        <a:t>】</a:t>
                      </a:r>
                      <a:endParaRPr sz="2400" dirty="0">
                        <a:latin typeface="MS PGothic"/>
                        <a:cs typeface="MS PGothic"/>
                      </a:endParaRPr>
                    </a:p>
                    <a:p>
                      <a:pPr marL="324485">
                        <a:lnSpc>
                          <a:spcPts val="605"/>
                        </a:lnSpc>
                        <a:spcBef>
                          <a:spcPts val="375"/>
                        </a:spcBef>
                        <a:tabLst>
                          <a:tab pos="1383665" algn="l"/>
                        </a:tabLst>
                      </a:pPr>
                      <a:endParaRPr lang="en-US" sz="1100" dirty="0">
                        <a:latin typeface="MS PGothic"/>
                        <a:cs typeface="MS PGothic"/>
                      </a:endParaRPr>
                    </a:p>
                    <a:p>
                      <a:pPr marL="324485">
                        <a:lnSpc>
                          <a:spcPts val="605"/>
                        </a:lnSpc>
                        <a:spcBef>
                          <a:spcPts val="375"/>
                        </a:spcBef>
                        <a:tabLst>
                          <a:tab pos="1383665" algn="l"/>
                        </a:tabLst>
                      </a:pPr>
                      <a:r>
                        <a:rPr lang="ja-JP" altLang="en-US" sz="1100" dirty="0">
                          <a:latin typeface="MS PGothic"/>
                          <a:cs typeface="MS PGothic"/>
                        </a:rPr>
                        <a:t>　　　　　　　　　　　　</a:t>
                      </a:r>
                      <a:endParaRPr sz="1100" dirty="0">
                        <a:latin typeface="MS PGothic"/>
                        <a:cs typeface="MS PGothic"/>
                      </a:endParaRPr>
                    </a:p>
                    <a:p>
                      <a:pPr marL="68580">
                        <a:lnSpc>
                          <a:spcPts val="1325"/>
                        </a:lnSpc>
                      </a:pPr>
                      <a:endParaRPr lang="en-US" sz="2400" dirty="0">
                        <a:latin typeface="MS PGothic"/>
                        <a:cs typeface="MS PGothic"/>
                      </a:endParaRPr>
                    </a:p>
                    <a:p>
                      <a:pPr marL="68580">
                        <a:lnSpc>
                          <a:spcPts val="1325"/>
                        </a:lnSpc>
                      </a:pPr>
                      <a:r>
                        <a:rPr sz="2400" dirty="0">
                          <a:latin typeface="MS PGothic"/>
                          <a:cs typeface="MS PGothic"/>
                        </a:rPr>
                        <a:t>（</a:t>
                      </a:r>
                      <a:r>
                        <a:rPr sz="2400" spc="470" dirty="0">
                          <a:latin typeface="MS PGothic"/>
                          <a:cs typeface="MS PGothic"/>
                        </a:rPr>
                        <a:t>  </a:t>
                      </a:r>
                      <a:r>
                        <a:rPr sz="2400" dirty="0">
                          <a:latin typeface="MS PGothic"/>
                          <a:cs typeface="MS PGothic"/>
                        </a:rPr>
                        <a:t>）</a:t>
                      </a:r>
                      <a:r>
                        <a:rPr sz="2400" dirty="0">
                          <a:latin typeface="Times New Roman"/>
                          <a:cs typeface="Times New Roman"/>
                        </a:rPr>
                        <a:t>Tư vấn liên quan đến đời sống của người nước ngoài</a:t>
                      </a:r>
                    </a:p>
                  </a:txBody>
                  <a:tcPr marL="0" marR="0" marT="48496"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005610">
                <a:tc>
                  <a:txBody>
                    <a:bodyPr/>
                    <a:lstStyle/>
                    <a:p>
                      <a:pPr>
                        <a:lnSpc>
                          <a:spcPct val="100000"/>
                        </a:lnSpc>
                        <a:spcBef>
                          <a:spcPts val="135"/>
                        </a:spcBef>
                      </a:pPr>
                      <a:r>
                        <a:rPr sz="1100" dirty="0">
                          <a:latin typeface="Times New Roman"/>
                          <a:cs typeface="Times New Roman"/>
                        </a:rPr>
                        <a:t>	</a:t>
                      </a:r>
                      <a:r>
                        <a:rPr lang="ja-JP" altLang="en-US" sz="1100" dirty="0">
                          <a:latin typeface="Times New Roman"/>
                          <a:cs typeface="Times New Roman"/>
                        </a:rPr>
                        <a:t>　　　　　　　　　　　　　　　　　　</a:t>
                      </a:r>
                      <a:endParaRPr sz="1100" dirty="0">
                        <a:latin typeface="Times New Roman"/>
                        <a:cs typeface="Times New Roman"/>
                      </a:endParaRPr>
                    </a:p>
                    <a:p>
                      <a:pPr marL="68580">
                        <a:lnSpc>
                          <a:spcPts val="1325"/>
                        </a:lnSpc>
                      </a:pPr>
                      <a:r>
                        <a:rPr lang="ja-JP" altLang="en-US" sz="2400" spc="20" dirty="0">
                          <a:latin typeface="Times New Roman"/>
                          <a:cs typeface="Times New Roman"/>
                        </a:rPr>
                        <a:t>　</a:t>
                      </a:r>
                      <a:endParaRPr lang="en-US" sz="2400" spc="20" dirty="0">
                        <a:latin typeface="Times New Roman"/>
                        <a:cs typeface="Times New Roman"/>
                      </a:endParaRPr>
                    </a:p>
                    <a:p>
                      <a:pPr marL="68580">
                        <a:lnSpc>
                          <a:spcPts val="1325"/>
                        </a:lnSpc>
                      </a:pPr>
                      <a:r>
                        <a:rPr sz="2400" spc="20" dirty="0" err="1">
                          <a:latin typeface="Times New Roman"/>
                          <a:cs typeface="Times New Roman"/>
                        </a:rPr>
                        <a:t>Hãy viết ra những nội dung bạn muốn tư vấn.</a:t>
                      </a:r>
                      <a:endParaRPr sz="2400" dirty="0">
                        <a:latin typeface="Times New Roman"/>
                        <a:cs typeface="Times New Roman"/>
                      </a:endParaRPr>
                    </a:p>
                  </a:txBody>
                  <a:tcPr marL="0" marR="0" marT="33574"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287655">
                        <a:lnSpc>
                          <a:spcPts val="605"/>
                        </a:lnSpc>
                        <a:spcBef>
                          <a:spcPts val="165"/>
                        </a:spcBef>
                        <a:tabLst>
                          <a:tab pos="775970" algn="l"/>
                          <a:tab pos="1233170" algn="l"/>
                        </a:tabLst>
                      </a:pPr>
                      <a:endParaRPr lang="en-US" sz="1100" spc="114" dirty="0">
                        <a:latin typeface="Times New Roman"/>
                        <a:cs typeface="Times New Roman"/>
                      </a:endParaRPr>
                    </a:p>
                    <a:p>
                      <a:pPr algn="ctr">
                        <a:lnSpc>
                          <a:spcPts val="1325"/>
                        </a:lnSpc>
                      </a:pPr>
                      <a:endParaRPr lang="en-US" sz="2400" spc="10" dirty="0">
                        <a:latin typeface="MS PGothic"/>
                        <a:cs typeface="MS PGothic"/>
                      </a:endParaRPr>
                    </a:p>
                    <a:p>
                      <a:pPr algn="ctr">
                        <a:lnSpc>
                          <a:spcPts val="1325"/>
                        </a:lnSpc>
                      </a:pPr>
                      <a:r>
                        <a:rPr sz="2400" spc="10" dirty="0" err="1">
                          <a:latin typeface="Times New Roman"/>
                          <a:cs typeface="Times New Roman"/>
                        </a:rPr>
                        <a:t>Hãy khoanh tròn ○ thời gian bạn </a:t>
                      </a:r>
                      <a:endParaRPr sz="2400" dirty="0">
                        <a:latin typeface="Times New Roman"/>
                        <a:cs typeface="Times New Roman"/>
                      </a:endParaRPr>
                    </a:p>
                    <a:p>
                      <a:pPr algn="ctr">
                        <a:lnSpc>
                          <a:spcPts val="1325"/>
                        </a:lnSpc>
                      </a:pPr>
                      <a:endParaRPr sz="2400" spc="10" dirty="0" err="1">
                        <a:latin typeface="Times New Roman"/>
                        <a:cs typeface="Times New Roman"/>
                      </a:endParaRPr>
                    </a:p>
                    <a:p>
                      <a:pPr algn="ctr">
                        <a:lnSpc>
                          <a:spcPts val="1325"/>
                        </a:lnSpc>
                      </a:pPr>
                      <a:r>
                        <a:rPr sz="2400" spc="10" dirty="0" err="1">
                          <a:latin typeface="Times New Roman"/>
                          <a:cs typeface="Times New Roman"/>
                        </a:rPr>
                        <a:t>muốn đến</a:t>
                      </a:r>
                    </a:p>
                  </a:txBody>
                  <a:tcPr marL="0" marR="0" marT="4103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1"/>
                  </a:ext>
                </a:extLst>
              </a:tr>
              <a:tr h="524751">
                <a:tc rowSpan="4">
                  <a:txBody>
                    <a:bodyPr/>
                    <a:lstStyle/>
                    <a:p>
                      <a:pPr>
                        <a:lnSpc>
                          <a:spcPct val="100000"/>
                        </a:lnSpc>
                      </a:pPr>
                      <a:endParaRPr sz="15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5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lang="en-US" altLang="ja-JP" sz="2400" dirty="0">
                          <a:latin typeface="Times New Roman"/>
                          <a:cs typeface="Times New Roman"/>
                        </a:rPr>
                        <a:t>13</a:t>
                      </a:r>
                      <a:r>
                        <a:rPr lang="ja-JP" altLang="en-US" sz="2400" dirty="0">
                          <a:latin typeface="Times New Roman"/>
                          <a:cs typeface="Times New Roman"/>
                        </a:rPr>
                        <a:t>：</a:t>
                      </a:r>
                      <a:r>
                        <a:rPr lang="en-US" altLang="ja-JP" sz="2400" dirty="0">
                          <a:latin typeface="Times New Roman"/>
                          <a:cs typeface="Times New Roman"/>
                        </a:rPr>
                        <a:t>30</a:t>
                      </a:r>
                      <a:r>
                        <a:rPr lang="ja-JP" altLang="en-US" sz="2400" dirty="0">
                          <a:latin typeface="Times New Roman"/>
                          <a:cs typeface="Times New Roman"/>
                        </a:rPr>
                        <a:t>～</a:t>
                      </a:r>
                      <a:r>
                        <a:rPr lang="en-US" altLang="ja-JP" sz="2400" dirty="0">
                          <a:latin typeface="Times New Roman"/>
                          <a:cs typeface="Times New Roman"/>
                        </a:rPr>
                        <a:t>14</a:t>
                      </a:r>
                      <a:r>
                        <a:rPr lang="ja-JP" altLang="en-US" sz="2400" dirty="0">
                          <a:latin typeface="Times New Roman"/>
                          <a:cs typeface="Times New Roman"/>
                        </a:rPr>
                        <a:t>：</a:t>
                      </a:r>
                      <a:r>
                        <a:rPr lang="en-US" altLang="ja-JP" sz="2400" dirty="0">
                          <a:latin typeface="Times New Roman"/>
                          <a:cs typeface="Times New Roman"/>
                        </a:rPr>
                        <a:t>10</a:t>
                      </a:r>
                      <a:endParaRPr lang="en-US" sz="2400" dirty="0">
                        <a:latin typeface="Times New Roman"/>
                        <a:cs typeface="Times New Roman"/>
                      </a:endParaRPr>
                    </a:p>
                  </a:txBody>
                  <a:tcPr marL="0" marR="0" marT="77097"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442543">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5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25"/>
                        </a:spcBef>
                      </a:pPr>
                      <a:r>
                        <a:rPr lang="en-US" altLang="ja-JP" sz="2400" dirty="0">
                          <a:latin typeface="Times New Roman"/>
                          <a:cs typeface="Times New Roman"/>
                        </a:rPr>
                        <a:t>14</a:t>
                      </a:r>
                      <a:r>
                        <a:rPr lang="ja-JP" altLang="en-US" sz="2400" dirty="0">
                          <a:latin typeface="Times New Roman"/>
                          <a:cs typeface="Times New Roman"/>
                        </a:rPr>
                        <a:t>：</a:t>
                      </a:r>
                      <a:r>
                        <a:rPr lang="en-US" altLang="ja-JP" sz="2400" dirty="0">
                          <a:latin typeface="Times New Roman"/>
                          <a:cs typeface="Times New Roman"/>
                        </a:rPr>
                        <a:t>20</a:t>
                      </a:r>
                      <a:r>
                        <a:rPr lang="ja-JP" altLang="en-US" sz="2400" dirty="0">
                          <a:latin typeface="Times New Roman"/>
                          <a:cs typeface="Times New Roman"/>
                        </a:rPr>
                        <a:t>～</a:t>
                      </a:r>
                      <a:r>
                        <a:rPr lang="en-US" altLang="ja-JP" sz="2400" dirty="0">
                          <a:latin typeface="Times New Roman"/>
                          <a:cs typeface="Times New Roman"/>
                        </a:rPr>
                        <a:t>15</a:t>
                      </a:r>
                      <a:r>
                        <a:rPr lang="ja-JP" altLang="en-US" sz="2400" dirty="0">
                          <a:latin typeface="Times New Roman"/>
                          <a:cs typeface="Times New Roman"/>
                        </a:rPr>
                        <a:t>：</a:t>
                      </a:r>
                      <a:r>
                        <a:rPr lang="en-US" altLang="ja-JP" sz="2400" dirty="0">
                          <a:latin typeface="Times New Roman"/>
                          <a:cs typeface="Times New Roman"/>
                        </a:rPr>
                        <a:t>00</a:t>
                      </a:r>
                      <a:endParaRPr sz="2400" dirty="0">
                        <a:latin typeface="Times New Roman"/>
                        <a:cs typeface="Times New Roman"/>
                      </a:endParaRPr>
                    </a:p>
                  </a:txBody>
                  <a:tcPr marL="0" marR="0" marT="80827"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527236">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5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r>
                        <a:rPr lang="en-US" altLang="ja-JP" sz="2400" dirty="0">
                          <a:latin typeface="Times New Roman"/>
                          <a:cs typeface="Times New Roman"/>
                        </a:rPr>
                        <a:t>15</a:t>
                      </a:r>
                      <a:r>
                        <a:rPr lang="ja-JP" altLang="en-US" sz="2400" dirty="0">
                          <a:latin typeface="Times New Roman"/>
                          <a:cs typeface="Times New Roman"/>
                        </a:rPr>
                        <a:t>：</a:t>
                      </a:r>
                      <a:r>
                        <a:rPr lang="en-US" altLang="ja-JP" sz="2400" dirty="0">
                          <a:latin typeface="Times New Roman"/>
                          <a:cs typeface="Times New Roman"/>
                        </a:rPr>
                        <a:t>10</a:t>
                      </a:r>
                      <a:r>
                        <a:rPr lang="ja-JP" altLang="en-US" sz="2400" dirty="0">
                          <a:latin typeface="Times New Roman"/>
                          <a:cs typeface="Times New Roman"/>
                        </a:rPr>
                        <a:t>～</a:t>
                      </a:r>
                      <a:r>
                        <a:rPr lang="en-US" altLang="ja-JP" sz="2400" dirty="0">
                          <a:latin typeface="Times New Roman"/>
                          <a:cs typeface="Times New Roman"/>
                        </a:rPr>
                        <a:t>15</a:t>
                      </a:r>
                      <a:r>
                        <a:rPr lang="ja-JP" altLang="en-US" sz="2400" dirty="0">
                          <a:latin typeface="Times New Roman"/>
                          <a:cs typeface="Times New Roman"/>
                        </a:rPr>
                        <a:t>：</a:t>
                      </a:r>
                      <a:r>
                        <a:rPr lang="en-US" altLang="ja-JP" sz="2400" dirty="0">
                          <a:latin typeface="Times New Roman"/>
                          <a:cs typeface="Times New Roman"/>
                        </a:rPr>
                        <a:t>50</a:t>
                      </a:r>
                      <a:endParaRPr sz="2400" dirty="0">
                        <a:latin typeface="Times New Roman"/>
                        <a:cs typeface="Times New Roman"/>
                      </a:endParaRPr>
                    </a:p>
                  </a:txBody>
                  <a:tcPr marL="0" marR="0" marT="77097"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210645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lang="ja-JP" altLang="en-US" sz="15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ct val="100000"/>
                        </a:lnSpc>
                        <a:spcBef>
                          <a:spcPts val="310"/>
                        </a:spcBef>
                      </a:pPr>
                      <a:endParaRPr lang="en-US" sz="2400" spc="80" dirty="0">
                        <a:latin typeface="MS PGothic"/>
                      </a:endParaRPr>
                    </a:p>
                    <a:p>
                      <a:pPr algn="ctr">
                        <a:lnSpc>
                          <a:spcPct val="100000"/>
                        </a:lnSpc>
                        <a:spcBef>
                          <a:spcPts val="310"/>
                        </a:spcBef>
                      </a:pPr>
                      <a:endParaRPr lang="en-US" sz="2400" spc="80" dirty="0">
                        <a:latin typeface="MS PGothic"/>
                      </a:endParaRPr>
                    </a:p>
                    <a:p>
                      <a:pPr algn="ctr">
                        <a:lnSpc>
                          <a:spcPct val="100000"/>
                        </a:lnSpc>
                        <a:spcBef>
                          <a:spcPts val="310"/>
                        </a:spcBef>
                      </a:pPr>
                      <a:r>
                        <a:rPr sz="2400" spc="80" dirty="0" err="1">
                          <a:latin typeface="Times New Roman"/>
                          <a:cs typeface="Times New Roman"/>
                        </a:rPr>
                        <a:t>Lúc nào cũng được</a:t>
                      </a:r>
                      <a:endParaRPr sz="2400" dirty="0">
                        <a:latin typeface="Times New Roman"/>
                        <a:cs typeface="Times New Roman"/>
                      </a:endParaRPr>
                    </a:p>
                  </a:txBody>
                  <a:tcPr marL="0" marR="0" marT="77097"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bl>
          </a:graphicData>
        </a:graphic>
      </p:graphicFrame>
      <p:sp>
        <p:nvSpPr>
          <p:cNvPr id="1203" name="object 8"/>
          <p:cNvSpPr txBox="1"/>
          <p:nvPr/>
        </p:nvSpPr>
        <p:spPr>
          <a:xfrm>
            <a:off x="1128172" y="11235107"/>
            <a:ext cx="8513702" cy="764776"/>
          </a:xfrm>
          <a:prstGeom prst="rect">
            <a:avLst/>
          </a:prstGeom>
        </p:spPr>
        <p:txBody>
          <a:bodyPr vert="horz" wrap="square" lIns="0" tIns="26112" rIns="0" bIns="0" rtlCol="0">
            <a:spAutoFit/>
          </a:bodyPr>
          <a:lstStyle/>
          <a:p>
            <a:pPr algn="l"/>
            <a:r>
              <a:rPr lang="ja-JP" altLang="en-US" sz="2400">
                <a:latin typeface="Times New Roman"/>
                <a:cs typeface="Times New Roman"/>
              </a:rPr>
              <a:t>※Với các bạn đã đặt trước, chúng tôi sẽ thông báo thời gian tư vấn qua email hoặc điện thoại. </a:t>
            </a:r>
            <a:endParaRPr sz="2400" dirty="0">
              <a:solidFill>
                <a:prstClr val="black"/>
              </a:solidFill>
              <a:latin typeface="Times New Roman"/>
              <a:cs typeface="Times New Roman"/>
            </a:endParaRPr>
          </a:p>
        </p:txBody>
      </p:sp>
      <p:sp>
        <p:nvSpPr>
          <p:cNvPr id="1204" name="object 12"/>
          <p:cNvSpPr txBox="1"/>
          <p:nvPr/>
        </p:nvSpPr>
        <p:spPr>
          <a:xfrm>
            <a:off x="990728" y="19975050"/>
            <a:ext cx="13071499" cy="1134108"/>
          </a:xfrm>
          <a:prstGeom prst="rect">
            <a:avLst/>
          </a:prstGeom>
        </p:spPr>
        <p:txBody>
          <a:bodyPr vert="horz" wrap="square" lIns="0" tIns="26112" rIns="0" bIns="0" rtlCol="0">
            <a:spAutoFit/>
          </a:bodyPr>
          <a:lstStyle/>
          <a:p>
            <a:pPr algn="l"/>
            <a:r>
              <a:rPr lang="ja-JP" altLang="en-US">
                <a:latin typeface="Times New Roman"/>
                <a:cs typeface="Times New Roman"/>
              </a:rPr>
              <a:t>■ Các bạn có thể sử dụng bãi đậu xe Tsuna-de trong ngày hội tư vấn. Nhưng chúng tôi không chịu trách nhiệm cho mọi mất mát tài sản hay tai nạn xảy ra trong bãi đậu xe, mong các bạn thông cảm.                                                      </a:t>
            </a:r>
            <a:endParaRPr sz="1566" dirty="0">
              <a:solidFill>
                <a:prstClr val="black"/>
              </a:solidFill>
              <a:latin typeface="Times New Roman"/>
              <a:cs typeface="Times New Roman"/>
            </a:endParaRPr>
          </a:p>
          <a:p>
            <a:pPr algn="l"/>
            <a:r>
              <a:rPr lang="ja-JP" altLang="en-US">
                <a:latin typeface="Times New Roman"/>
                <a:cs typeface="Times New Roman"/>
              </a:rPr>
              <a:t>                                                                                                                                 Không chia sẻ thông tin điền trong phiếu này cho người khác </a:t>
            </a:r>
            <a:endParaRPr>
              <a:latin typeface="Times New Roman"/>
              <a:cs typeface="Times New Roman"/>
            </a:endParaRPr>
          </a:p>
          <a:p>
            <a:pPr algn="l"/>
            <a:endParaRPr lang="ja-JP" altLang="en-US">
              <a:latin typeface="Times New Roman"/>
              <a:cs typeface="Times New Roman"/>
            </a:endParaRPr>
          </a:p>
        </p:txBody>
      </p:sp>
      <p:sp>
        <p:nvSpPr>
          <p:cNvPr id="1205" name="楕円 19"/>
          <p:cNvSpPr/>
          <p:nvPr/>
        </p:nvSpPr>
        <p:spPr>
          <a:xfrm>
            <a:off x="13043605" y="2893782"/>
            <a:ext cx="1928895" cy="737268"/>
          </a:xfrm>
          <a:prstGeom prst="ellipse">
            <a:avLst/>
          </a:prstGeom>
          <a:solidFill>
            <a:srgbClr val="FFFF00"/>
          </a:solidFill>
          <a:ln w="12700" cap="flat" cmpd="sng" algn="ctr">
            <a:solidFill>
              <a:srgbClr val="FFFF00"/>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74994">
              <a:lnSpc>
                <a:spcPts val="3170"/>
              </a:lnSpc>
              <a:defRPr lang="ja-JP" altLang="en-US"/>
            </a:pPr>
            <a:r>
              <a:rPr lang="ja-JP" altLang="en-US" sz="2400" b="0" dirty="0">
                <a:solidFill>
                  <a:srgbClr val="FF0000"/>
                </a:solidFill>
                <a:latin typeface="Times New Roman"/>
                <a:ea typeface="Meiryo UI" panose="020B0604030504040204" pitchFamily="50" charset="-128"/>
                <a:cs typeface="Times New Roman"/>
              </a:rPr>
              <a:t>Miễn phí</a:t>
            </a:r>
            <a:endParaRPr lang="en-US" altLang="ja-JP" sz="2400" b="0" dirty="0">
              <a:solidFill>
                <a:srgbClr val="FF0000"/>
              </a:solidFill>
              <a:latin typeface="Times New Roman"/>
              <a:ea typeface="Meiryo UI" panose="020B0604030504040204" pitchFamily="50" charset="-128"/>
              <a:cs typeface="Times New Roman"/>
            </a:endParaRPr>
          </a:p>
        </p:txBody>
      </p:sp>
      <p:sp>
        <p:nvSpPr>
          <p:cNvPr id="1206" name="四角形: 角を丸くする 19"/>
          <p:cNvSpPr/>
          <p:nvPr/>
        </p:nvSpPr>
        <p:spPr>
          <a:xfrm>
            <a:off x="13182894" y="3631050"/>
            <a:ext cx="1717606" cy="672398"/>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4994"/>
            <a:r>
              <a:rPr kumimoji="1" lang="ja-JP" altLang="en-US" sz="2400" b="0" dirty="0">
                <a:solidFill>
                  <a:srgbClr val="FF0000"/>
                </a:solidFill>
                <a:latin typeface="Times New Roman"/>
                <a:ea typeface="Meiryo UI" panose="020B0604030504040204" pitchFamily="50" charset="-128"/>
                <a:cs typeface="Times New Roman"/>
              </a:rPr>
              <a:t>Bảo mật</a:t>
            </a:r>
            <a:endParaRPr sz="2400" b="0">
              <a:latin typeface="Times New Roman"/>
              <a:cs typeface="Times New Roman"/>
            </a:endParaRPr>
          </a:p>
        </p:txBody>
      </p:sp>
      <p:sp>
        <p:nvSpPr>
          <p:cNvPr id="1207" name="テキスト ボックス 20"/>
          <p:cNvSpPr txBox="1"/>
          <p:nvPr/>
        </p:nvSpPr>
        <p:spPr>
          <a:xfrm>
            <a:off x="12740500" y="37545"/>
            <a:ext cx="2220730" cy="351357"/>
          </a:xfrm>
          <a:prstGeom prst="rect">
            <a:avLst/>
          </a:prstGeom>
          <a:noFill/>
        </p:spPr>
        <p:txBody>
          <a:bodyPr wrap="none" rtlCol="0">
            <a:spAutoFit/>
          </a:bodyPr>
          <a:lstStyle/>
          <a:p>
            <a:pPr defTabSz="774994"/>
            <a:r>
              <a:rPr kumimoji="1" lang="ja-JP" altLang="en-US" sz="1689" dirty="0">
                <a:solidFill>
                  <a:prstClr val="black"/>
                </a:solidFill>
                <a:latin typeface="Times New Roman"/>
                <a:ea typeface="Meiryo UI" panose="020B0604030504040204" pitchFamily="50" charset="-128"/>
                <a:cs typeface="Times New Roman"/>
              </a:rPr>
              <a:t>&lt;Tiếng Nhật đơn giản&gt;</a:t>
            </a:r>
            <a:endParaRPr>
              <a:latin typeface="Times New Roman"/>
              <a:cs typeface="Times New Roman"/>
            </a:endParaRPr>
          </a:p>
        </p:txBody>
      </p:sp>
      <p:sp>
        <p:nvSpPr>
          <p:cNvPr id="1208" name="テキスト ボックス 21"/>
          <p:cNvSpPr txBox="1"/>
          <p:nvPr/>
        </p:nvSpPr>
        <p:spPr>
          <a:xfrm>
            <a:off x="140500" y="3991050"/>
            <a:ext cx="13820862" cy="1117362"/>
          </a:xfrm>
          <a:prstGeom prst="rect">
            <a:avLst/>
          </a:prstGeom>
          <a:noFill/>
        </p:spPr>
        <p:txBody>
          <a:bodyPr wrap="square">
            <a:spAutoFit/>
          </a:bodyPr>
          <a:lstStyle/>
          <a:p>
            <a:pPr defTabSz="965922">
              <a:lnSpc>
                <a:spcPts val="4015"/>
              </a:lnSpc>
              <a:defRPr/>
            </a:pPr>
            <a:r>
              <a:rPr kumimoji="1" lang="ja-JP" altLang="en-US" sz="3200" b="1" dirty="0">
                <a:solidFill>
                  <a:srgbClr val="F79646">
                    <a:lumMod val="75000"/>
                  </a:srgbClr>
                </a:solidFill>
                <a:latin typeface="Times New Roman"/>
                <a:ea typeface="メイリオ" panose="020B0604030504040204" pitchFamily="50" charset="-128"/>
                <a:cs typeface="Times New Roman"/>
              </a:rPr>
              <a:t>  Địa điểm: tầng 3, Trung tâm văn hóa phức hợp Tsuna-de thành phố Tosa</a:t>
            </a:r>
            <a:endParaRPr lang="ja-JP" altLang="en-US" sz="3200" dirty="0">
              <a:solidFill>
                <a:srgbClr val="F79646">
                  <a:lumMod val="75000"/>
                </a:srgbClr>
              </a:solidFill>
              <a:latin typeface="Times New Roman"/>
              <a:ea typeface="メイリオ" panose="020B0604030504040204" pitchFamily="50" charset="-128"/>
              <a:cs typeface="Times New Roman"/>
            </a:endParaRPr>
          </a:p>
          <a:p>
            <a:pPr defTabSz="965922">
              <a:lnSpc>
                <a:spcPts val="4015"/>
              </a:lnSpc>
              <a:defRPr/>
            </a:pPr>
            <a:endParaRPr kumimoji="1" lang="en-US" altLang="ja-JP" sz="3200" b="1" dirty="0">
              <a:solidFill>
                <a:srgbClr val="E60000"/>
              </a:solidFill>
              <a:latin typeface="Times New Roman"/>
              <a:ea typeface="メイリオ" panose="020B0604030504040204" pitchFamily="50" charset="-128"/>
              <a:cs typeface="Times New Roman"/>
            </a:endParaRPr>
          </a:p>
        </p:txBody>
      </p:sp>
      <p:sp>
        <p:nvSpPr>
          <p:cNvPr id="1209" name="テキスト ボックス 22"/>
          <p:cNvSpPr txBox="1"/>
          <p:nvPr/>
        </p:nvSpPr>
        <p:spPr>
          <a:xfrm>
            <a:off x="9572500" y="4711050"/>
            <a:ext cx="5595153" cy="476161"/>
          </a:xfrm>
          <a:prstGeom prst="rect">
            <a:avLst/>
          </a:prstGeom>
          <a:noFill/>
        </p:spPr>
        <p:txBody>
          <a:bodyPr wrap="square">
            <a:spAutoFit/>
          </a:bodyPr>
          <a:lstStyle/>
          <a:p>
            <a:pPr defTabSz="774994">
              <a:lnSpc>
                <a:spcPts val="2958"/>
              </a:lnSpc>
            </a:pPr>
            <a:r>
              <a:rPr kumimoji="1" lang="ja-JP" altLang="en-US" sz="2958" b="1" dirty="0">
                <a:solidFill>
                  <a:srgbClr val="F79646">
                    <a:lumMod val="75000"/>
                  </a:srgbClr>
                </a:solidFill>
                <a:latin typeface="Times New Roman"/>
                <a:ea typeface="メイリオ" panose="020B0604030504040204" pitchFamily="50" charset="-128"/>
                <a:cs typeface="Times New Roman"/>
              </a:rPr>
              <a:t>Tosa shi, Takaoka cho Ki </a:t>
            </a:r>
            <a:r>
              <a:rPr kumimoji="1" lang="en-US" altLang="ja-JP" sz="2958" b="1" dirty="0">
                <a:solidFill>
                  <a:srgbClr val="F79646">
                    <a:lumMod val="75000"/>
                  </a:srgbClr>
                </a:solidFill>
                <a:latin typeface="Times New Roman"/>
                <a:ea typeface="メイリオ" panose="020B0604030504040204" pitchFamily="50" charset="-128"/>
                <a:cs typeface="Times New Roman"/>
              </a:rPr>
              <a:t>3451-1</a:t>
            </a:r>
            <a:endParaRPr lang="ja-JP" altLang="en-US" sz="2958" dirty="0">
              <a:solidFill>
                <a:srgbClr val="F79646">
                  <a:lumMod val="75000"/>
                </a:srgbClr>
              </a:solidFill>
              <a:latin typeface="Times New Roman"/>
              <a:ea typeface="ＭＳ Ｐゴシック" panose="020B0600070205080204" pitchFamily="50" charset="-128"/>
              <a:cs typeface="Times New Roman"/>
            </a:endParaRPr>
          </a:p>
        </p:txBody>
      </p:sp>
      <p:sp>
        <p:nvSpPr>
          <p:cNvPr id="1210" name="テキスト ボックス 23"/>
          <p:cNvSpPr txBox="1"/>
          <p:nvPr/>
        </p:nvSpPr>
        <p:spPr>
          <a:xfrm>
            <a:off x="500500" y="1327050"/>
            <a:ext cx="12313495" cy="1322546"/>
          </a:xfrm>
          <a:prstGeom prst="rect">
            <a:avLst/>
          </a:prstGeom>
          <a:noFill/>
        </p:spPr>
        <p:txBody>
          <a:bodyPr wrap="square">
            <a:spAutoFit/>
          </a:bodyPr>
          <a:lstStyle/>
          <a:p>
            <a:pPr defTabSz="774994"/>
            <a:r>
              <a:rPr kumimoji="1" lang="ja-JP" altLang="en-US" sz="4000" b="1" dirty="0">
                <a:solidFill>
                  <a:srgbClr val="FF0066"/>
                </a:solidFill>
                <a:effectLst>
                  <a:outerShdw blurRad="50800" dist="38100" dir="2700000" algn="tl" rotWithShape="0">
                    <a:prstClr val="black">
                      <a:alpha val="51000"/>
                    </a:prstClr>
                  </a:outerShdw>
                </a:effectLst>
                <a:latin typeface="Times New Roman"/>
                <a:ea typeface="メイリオ" panose="020B0604030504040204" pitchFamily="50" charset="-128"/>
                <a:cs typeface="Times New Roman"/>
              </a:rPr>
              <a:t>HỘI TƯ VẤN CÁC VẤN ĐỀ VỀ ĐỜI SỐNG</a:t>
            </a:r>
            <a:endParaRPr lang="ja-JP" altLang="en-US" sz="4000" dirty="0">
              <a:solidFill>
                <a:srgbClr val="F79646">
                  <a:lumMod val="50000"/>
                </a:srgbClr>
              </a:solidFill>
              <a:latin typeface="Times New Roman"/>
              <a:ea typeface="メイリオ" panose="020B0604030504040204" pitchFamily="50" charset="-128"/>
              <a:cs typeface="Times New Roman"/>
            </a:endParaRPr>
          </a:p>
          <a:p>
            <a:pPr defTabSz="774994"/>
            <a:r>
              <a:rPr kumimoji="1" lang="ja-JP" altLang="en-US" sz="4000" b="1" dirty="0">
                <a:solidFill>
                  <a:srgbClr val="FF0066"/>
                </a:solidFill>
                <a:effectLst>
                  <a:outerShdw blurRad="50800" dist="38100" dir="2700000" algn="tl" rotWithShape="0">
                    <a:prstClr val="black">
                      <a:alpha val="51000"/>
                    </a:prstClr>
                  </a:outerShdw>
                </a:effectLst>
                <a:latin typeface="Times New Roman"/>
                <a:ea typeface="メイリオ" panose="020B0604030504040204" pitchFamily="50" charset="-128"/>
                <a:cs typeface="Times New Roman"/>
              </a:rPr>
              <a:t> CHO NGƯỜI NƯỚC NGOÀI</a:t>
            </a:r>
          </a:p>
        </p:txBody>
      </p:sp>
      <p:sp>
        <p:nvSpPr>
          <p:cNvPr id="1211" name="テキスト ボックス 24"/>
          <p:cNvSpPr txBox="1"/>
          <p:nvPr/>
        </p:nvSpPr>
        <p:spPr>
          <a:xfrm>
            <a:off x="416706" y="2862502"/>
            <a:ext cx="11240519" cy="768548"/>
          </a:xfrm>
          <a:prstGeom prst="rect">
            <a:avLst/>
          </a:prstGeom>
          <a:noFill/>
          <a:effectLst>
            <a:outerShdw blurRad="50800" dist="38100" dir="2700000" algn="tl" rotWithShape="0">
              <a:prstClr val="black">
                <a:alpha val="40000"/>
              </a:prstClr>
            </a:outerShdw>
          </a:effectLst>
        </p:spPr>
        <p:txBody>
          <a:bodyPr wrap="square">
            <a:spAutoFit/>
          </a:bodyPr>
          <a:lstStyle/>
          <a:p>
            <a:pPr defTabSz="965922">
              <a:defRPr/>
            </a:pPr>
            <a:r>
              <a:rPr kumimoji="1" lang="en-US" altLang="ja-JP" sz="4400" b="1" dirty="0">
                <a:solidFill>
                  <a:srgbClr val="F79646">
                    <a:lumMod val="75000"/>
                  </a:srgbClr>
                </a:solidFill>
                <a:latin typeface="Times New Roman"/>
                <a:ea typeface="游ゴシック" panose="020B0400000000000000" pitchFamily="50" charset="-128"/>
                <a:cs typeface="Times New Roman"/>
              </a:rPr>
              <a:t>Thời gian: </a:t>
            </a:r>
            <a:r>
              <a:rPr kumimoji="1" lang="en-US" altLang="ja-JP" sz="4400" b="1" dirty="0">
                <a:solidFill>
                  <a:srgbClr val="F79646">
                    <a:lumMod val="75000"/>
                  </a:srgbClr>
                </a:solidFill>
                <a:latin typeface="Times New Roman"/>
                <a:ea typeface="Meiryo UI" panose="020B0604030504040204" pitchFamily="50" charset="-128"/>
                <a:cs typeface="Times New Roman"/>
              </a:rPr>
              <a:t>13:30 - 16:00, ngày 1/2/2026</a:t>
            </a:r>
            <a:endParaRPr kumimoji="1" lang="ja-JP" altLang="en-US" sz="4400" b="1" dirty="0">
              <a:solidFill>
                <a:srgbClr val="F79646">
                  <a:lumMod val="75000"/>
                </a:srgbClr>
              </a:solidFill>
              <a:latin typeface="Times New Roman"/>
              <a:ea typeface="Meiryo UI" panose="020B0604030504040204" pitchFamily="50" charset="-128"/>
              <a:cs typeface="Times New Roman"/>
            </a:endParaRPr>
          </a:p>
        </p:txBody>
      </p:sp>
      <p:sp>
        <p:nvSpPr>
          <p:cNvPr id="1212" name="テキスト ボックス 25"/>
          <p:cNvSpPr txBox="1"/>
          <p:nvPr/>
        </p:nvSpPr>
        <p:spPr>
          <a:xfrm>
            <a:off x="209884" y="179114"/>
            <a:ext cx="11738812" cy="773965"/>
          </a:xfrm>
          <a:prstGeom prst="rect">
            <a:avLst/>
          </a:prstGeom>
          <a:noFill/>
        </p:spPr>
        <p:txBody>
          <a:bodyPr wrap="square">
            <a:spAutoFit/>
          </a:bodyPr>
          <a:lstStyle/>
          <a:p>
            <a:pPr defTabSz="965922">
              <a:defRPr/>
            </a:pPr>
            <a:r>
              <a:rPr kumimoji="1" lang="en-US" altLang="ja-JP" sz="2112" b="0" dirty="0">
                <a:solidFill>
                  <a:prstClr val="black"/>
                </a:solidFill>
                <a:latin typeface="Times New Roman"/>
                <a:ea typeface="BIZ UDPゴシック" panose="020B0400000000000000" pitchFamily="50" charset="-128"/>
                <a:cs typeface="Times New Roman"/>
              </a:rPr>
              <a:t>【Đơn vị tổ chức】</a:t>
            </a:r>
            <a:r>
              <a:rPr kumimoji="1" lang="ja-JP" altLang="en-US" sz="2112" b="0" dirty="0">
                <a:solidFill>
                  <a:prstClr val="black"/>
                </a:solidFill>
                <a:latin typeface="Times New Roman"/>
                <a:ea typeface="BIZ UDPゴシック" panose="020B0400000000000000" pitchFamily="50" charset="-128"/>
                <a:cs typeface="Times New Roman"/>
              </a:rPr>
              <a:t>　 </a:t>
            </a:r>
            <a:r>
              <a:rPr lang="en-US" altLang="ja-JP" sz="2112" b="0" spc="47" dirty="0" err="1">
                <a:latin typeface="Times New Roman"/>
                <a:cs typeface="Times New Roman"/>
                <a:sym typeface="Rounded M+ Bold"/>
              </a:rPr>
              <a:t>KOCOFORRE- </a:t>
            </a:r>
            <a:r>
              <a:rPr lang="en-US" sz="2112" b="0" spc="47" dirty="0">
                <a:latin typeface="Times New Roman"/>
                <a:cs typeface="Times New Roman"/>
                <a:sym typeface="Rounded M+ Bold"/>
              </a:rPr>
              <a:t>Trung tâm tư vấn về đời sống cho người nước ngoài tại tỉnh Kochi</a:t>
            </a:r>
            <a:endParaRPr lang="en-US" sz="2000" b="0" spc="47" dirty="0">
              <a:latin typeface="Times New Roman"/>
              <a:cs typeface="Times New Roman"/>
              <a:sym typeface="Rounded M+ Bold"/>
            </a:endParaRPr>
          </a:p>
          <a:p>
            <a:pPr defTabSz="774994">
              <a:lnSpc>
                <a:spcPct val="110000"/>
              </a:lnSpc>
            </a:pPr>
            <a:r>
              <a:rPr kumimoji="1" lang="en-US" altLang="ja-JP" sz="2112" b="0" dirty="0">
                <a:solidFill>
                  <a:prstClr val="black"/>
                </a:solidFill>
                <a:latin typeface="Times New Roman"/>
                <a:ea typeface="BIZ UDPゴシック" panose="020B0400000000000000" pitchFamily="50" charset="-128"/>
                <a:cs typeface="Times New Roman"/>
              </a:rPr>
              <a:t>【Đồng tổ chức】</a:t>
            </a:r>
            <a:r>
              <a:rPr kumimoji="1" lang="ja-JP" altLang="en-US" sz="2112" b="0" dirty="0">
                <a:solidFill>
                  <a:prstClr val="black"/>
                </a:solidFill>
                <a:latin typeface="Times New Roman"/>
                <a:ea typeface="BIZ UDPゴシック" panose="020B0400000000000000" pitchFamily="50" charset="-128"/>
                <a:cs typeface="Times New Roman"/>
              </a:rPr>
              <a:t>　   Thành phố TOSA</a:t>
            </a:r>
            <a:endParaRPr kumimoji="1" lang="en-US" altLang="ja-JP" sz="2112" b="0" dirty="0">
              <a:solidFill>
                <a:prstClr val="black"/>
              </a:solidFill>
              <a:latin typeface="Times New Roman"/>
              <a:ea typeface="BIZ UDPゴシック" panose="020B0400000000000000" pitchFamily="50" charset="-128"/>
              <a:cs typeface="Times New Roman"/>
            </a:endParaRPr>
          </a:p>
        </p:txBody>
      </p:sp>
      <p:sp>
        <p:nvSpPr>
          <p:cNvPr id="1213" name="雲 27"/>
          <p:cNvSpPr/>
          <p:nvPr/>
        </p:nvSpPr>
        <p:spPr>
          <a:xfrm>
            <a:off x="11300213" y="1074386"/>
            <a:ext cx="3316268" cy="1629437"/>
          </a:xfrm>
          <a:prstGeom prst="cloud">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defTabSz="774994"/>
            <a:endParaRPr kumimoji="1" lang="ja-JP" altLang="en-US" sz="5071" b="1" dirty="0">
              <a:solidFill>
                <a:srgbClr val="C00000"/>
              </a:solidFill>
              <a:latin typeface="メイリオ" panose="020B0604030504040204" pitchFamily="50" charset="-128"/>
              <a:ea typeface="メイリオ" panose="020B0604030504040204" pitchFamily="50" charset="-128"/>
            </a:endParaRPr>
          </a:p>
        </p:txBody>
      </p:sp>
      <p:sp>
        <p:nvSpPr>
          <p:cNvPr id="1214" name="テキスト ボックス 29"/>
          <p:cNvSpPr txBox="1"/>
          <p:nvPr/>
        </p:nvSpPr>
        <p:spPr>
          <a:xfrm>
            <a:off x="11444500" y="1543050"/>
            <a:ext cx="3313300" cy="522327"/>
          </a:xfrm>
          <a:prstGeom prst="rect">
            <a:avLst/>
          </a:prstGeom>
          <a:noFill/>
        </p:spPr>
        <p:txBody>
          <a:bodyPr wrap="square" rtlCol="0">
            <a:spAutoFit/>
          </a:bodyPr>
          <a:lstStyle/>
          <a:p>
            <a:pPr algn="ctr" defTabSz="774994"/>
            <a:r>
              <a:rPr kumimoji="1" lang="en-US" altLang="ja-JP" sz="2800" b="0" dirty="0">
                <a:solidFill>
                  <a:srgbClr val="F79646">
                    <a:lumMod val="50000"/>
                  </a:srgbClr>
                </a:solidFill>
                <a:latin typeface="Times New Roman"/>
                <a:ea typeface="BIZ UDPゴシック" panose="020B0400000000000000" pitchFamily="50" charset="-128"/>
                <a:cs typeface="Times New Roman"/>
              </a:rPr>
              <a:t>Tại thành phố Tosa </a:t>
            </a:r>
          </a:p>
        </p:txBody>
      </p:sp>
      <p:sp>
        <p:nvSpPr>
          <p:cNvPr id="1215" name="object 13"/>
          <p:cNvSpPr/>
          <p:nvPr/>
        </p:nvSpPr>
        <p:spPr>
          <a:xfrm>
            <a:off x="11439929" y="7879050"/>
            <a:ext cx="2668354" cy="1280789"/>
          </a:xfrm>
          <a:custGeom>
            <a:avLst/>
            <a:gdLst/>
            <a:ahLst/>
            <a:cxnLst/>
            <a:rect l="l" t="t" r="r" b="b"/>
            <a:pathLst>
              <a:path w="1609725" h="654050">
                <a:moveTo>
                  <a:pt x="1577975" y="0"/>
                </a:moveTo>
                <a:lnTo>
                  <a:pt x="31750" y="0"/>
                </a:lnTo>
                <a:lnTo>
                  <a:pt x="19389" y="2496"/>
                </a:lnTo>
                <a:lnTo>
                  <a:pt x="9297" y="9302"/>
                </a:lnTo>
                <a:lnTo>
                  <a:pt x="2494" y="19395"/>
                </a:lnTo>
                <a:lnTo>
                  <a:pt x="0" y="31750"/>
                </a:lnTo>
                <a:lnTo>
                  <a:pt x="0" y="622300"/>
                </a:lnTo>
                <a:lnTo>
                  <a:pt x="2494" y="634654"/>
                </a:lnTo>
                <a:lnTo>
                  <a:pt x="9297" y="644747"/>
                </a:lnTo>
                <a:lnTo>
                  <a:pt x="19389" y="651553"/>
                </a:lnTo>
                <a:lnTo>
                  <a:pt x="31750" y="654050"/>
                </a:lnTo>
                <a:lnTo>
                  <a:pt x="1577975" y="654050"/>
                </a:lnTo>
                <a:lnTo>
                  <a:pt x="1590329" y="651553"/>
                </a:lnTo>
                <a:lnTo>
                  <a:pt x="1600422" y="644747"/>
                </a:lnTo>
                <a:lnTo>
                  <a:pt x="1607228" y="634654"/>
                </a:lnTo>
                <a:lnTo>
                  <a:pt x="1609725" y="622300"/>
                </a:lnTo>
                <a:lnTo>
                  <a:pt x="1609725" y="615950"/>
                </a:lnTo>
                <a:lnTo>
                  <a:pt x="38100" y="615950"/>
                </a:lnTo>
                <a:lnTo>
                  <a:pt x="38100" y="38100"/>
                </a:lnTo>
                <a:lnTo>
                  <a:pt x="1609725" y="38100"/>
                </a:lnTo>
                <a:lnTo>
                  <a:pt x="1609725" y="31750"/>
                </a:lnTo>
                <a:lnTo>
                  <a:pt x="1607228" y="19395"/>
                </a:lnTo>
                <a:lnTo>
                  <a:pt x="1600422" y="9302"/>
                </a:lnTo>
                <a:lnTo>
                  <a:pt x="1590329" y="2496"/>
                </a:lnTo>
                <a:lnTo>
                  <a:pt x="1577975" y="0"/>
                </a:lnTo>
                <a:close/>
              </a:path>
              <a:path w="1609725" h="654050">
                <a:moveTo>
                  <a:pt x="1609725" y="38100"/>
                </a:moveTo>
                <a:lnTo>
                  <a:pt x="1571625" y="38100"/>
                </a:lnTo>
                <a:lnTo>
                  <a:pt x="1571625" y="615950"/>
                </a:lnTo>
                <a:lnTo>
                  <a:pt x="1609725" y="615950"/>
                </a:lnTo>
                <a:lnTo>
                  <a:pt x="1609725" y="38100"/>
                </a:lnTo>
                <a:close/>
              </a:path>
              <a:path w="1609725" h="654050">
                <a:moveTo>
                  <a:pt x="1558925" y="50800"/>
                </a:moveTo>
                <a:lnTo>
                  <a:pt x="50800" y="50800"/>
                </a:lnTo>
                <a:lnTo>
                  <a:pt x="50800" y="603250"/>
                </a:lnTo>
                <a:lnTo>
                  <a:pt x="1558925" y="603250"/>
                </a:lnTo>
                <a:lnTo>
                  <a:pt x="1558925" y="590550"/>
                </a:lnTo>
                <a:lnTo>
                  <a:pt x="63500" y="590550"/>
                </a:lnTo>
                <a:lnTo>
                  <a:pt x="63500" y="63500"/>
                </a:lnTo>
                <a:lnTo>
                  <a:pt x="1558925" y="63500"/>
                </a:lnTo>
                <a:lnTo>
                  <a:pt x="1558925" y="50800"/>
                </a:lnTo>
                <a:close/>
              </a:path>
              <a:path w="1609725" h="654050">
                <a:moveTo>
                  <a:pt x="1558925" y="63500"/>
                </a:moveTo>
                <a:lnTo>
                  <a:pt x="1546225" y="63500"/>
                </a:lnTo>
                <a:lnTo>
                  <a:pt x="1546225" y="590550"/>
                </a:lnTo>
                <a:lnTo>
                  <a:pt x="1558925" y="590550"/>
                </a:lnTo>
                <a:lnTo>
                  <a:pt x="1558925" y="63500"/>
                </a:lnTo>
                <a:close/>
              </a:path>
            </a:pathLst>
          </a:custGeom>
          <a:solidFill>
            <a:schemeClr val="tx1">
              <a:lumMod val="85000"/>
              <a:lumOff val="15000"/>
            </a:schemeClr>
          </a:solidFill>
        </p:spPr>
        <p:txBody>
          <a:bodyPr wrap="square" lIns="0" tIns="0" rIns="0" bIns="0" rtlCol="0"/>
          <a:lstStyle/>
          <a:p>
            <a:pPr defTabSz="774994"/>
            <a:endParaRPr sz="1385">
              <a:solidFill>
                <a:prstClr val="black"/>
              </a:solidFill>
              <a:latin typeface="Calibri"/>
            </a:endParaRPr>
          </a:p>
        </p:txBody>
      </p:sp>
      <p:sp>
        <p:nvSpPr>
          <p:cNvPr id="1216" name="object 14"/>
          <p:cNvSpPr txBox="1"/>
          <p:nvPr/>
        </p:nvSpPr>
        <p:spPr>
          <a:xfrm>
            <a:off x="11593320" y="8055439"/>
            <a:ext cx="2443201" cy="903611"/>
          </a:xfrm>
          <a:prstGeom prst="rect">
            <a:avLst/>
          </a:prstGeom>
        </p:spPr>
        <p:txBody>
          <a:bodyPr vert="horz" wrap="square" lIns="0" tIns="59688" rIns="0" bIns="0" rtlCol="0">
            <a:spAutoFit/>
          </a:bodyPr>
          <a:lstStyle/>
          <a:p>
            <a:pPr algn="ctr" defTabSz="774994">
              <a:spcBef>
                <a:spcPts val="470"/>
              </a:spcBef>
            </a:pPr>
            <a:r>
              <a:rPr sz="2742" spc="127" dirty="0">
                <a:solidFill>
                  <a:prstClr val="black"/>
                </a:solidFill>
                <a:latin typeface="Times New Roman"/>
                <a:cs typeface="Times New Roman"/>
              </a:rPr>
              <a:t>Phiếu đăng ký tham gia</a:t>
            </a:r>
            <a:endParaRPr sz="2742" dirty="0">
              <a:solidFill>
                <a:prstClr val="black"/>
              </a:solidFill>
              <a:latin typeface="Times New Roman"/>
              <a:cs typeface="Times New Roman"/>
            </a:endParaRPr>
          </a:p>
        </p:txBody>
      </p:sp>
      <p:grpSp>
        <p:nvGrpSpPr>
          <p:cNvPr id="1217" name="object 23"/>
          <p:cNvGrpSpPr/>
          <p:nvPr/>
        </p:nvGrpSpPr>
        <p:grpSpPr>
          <a:xfrm>
            <a:off x="4885063" y="4890887"/>
            <a:ext cx="4632783" cy="2207775"/>
            <a:chOff x="297106" y="3465610"/>
            <a:chExt cx="4042410" cy="963930"/>
          </a:xfrm>
        </p:grpSpPr>
        <p:sp>
          <p:nvSpPr>
            <p:cNvPr id="1218" name="object 24"/>
            <p:cNvSpPr/>
            <p:nvPr/>
          </p:nvSpPr>
          <p:spPr>
            <a:xfrm>
              <a:off x="297106" y="3465610"/>
              <a:ext cx="4042410" cy="963930"/>
            </a:xfrm>
            <a:custGeom>
              <a:avLst/>
              <a:gdLst/>
              <a:ahLst/>
              <a:cxnLst/>
              <a:rect l="l" t="t" r="r" b="b"/>
              <a:pathLst>
                <a:path w="4042410" h="963929">
                  <a:moveTo>
                    <a:pt x="3565091" y="963898"/>
                  </a:moveTo>
                  <a:lnTo>
                    <a:pt x="472091" y="948811"/>
                  </a:lnTo>
                  <a:lnTo>
                    <a:pt x="425213" y="946261"/>
                  </a:lnTo>
                  <a:lnTo>
                    <a:pt x="379152" y="939158"/>
                  </a:lnTo>
                  <a:lnTo>
                    <a:pt x="334217" y="927632"/>
                  </a:lnTo>
                  <a:lnTo>
                    <a:pt x="290720" y="911814"/>
                  </a:lnTo>
                  <a:lnTo>
                    <a:pt x="248971" y="891833"/>
                  </a:lnTo>
                  <a:lnTo>
                    <a:pt x="209279" y="867822"/>
                  </a:lnTo>
                  <a:lnTo>
                    <a:pt x="171957" y="839909"/>
                  </a:lnTo>
                  <a:lnTo>
                    <a:pt x="137313" y="808225"/>
                  </a:lnTo>
                  <a:lnTo>
                    <a:pt x="105969" y="773274"/>
                  </a:lnTo>
                  <a:lnTo>
                    <a:pt x="78421" y="735681"/>
                  </a:lnTo>
                  <a:lnTo>
                    <a:pt x="54798" y="695757"/>
                  </a:lnTo>
                  <a:lnTo>
                    <a:pt x="35226" y="653815"/>
                  </a:lnTo>
                  <a:lnTo>
                    <a:pt x="19833" y="610165"/>
                  </a:lnTo>
                  <a:lnTo>
                    <a:pt x="8746" y="565120"/>
                  </a:lnTo>
                  <a:lnTo>
                    <a:pt x="2092" y="518992"/>
                  </a:lnTo>
                  <a:lnTo>
                    <a:pt x="0" y="472091"/>
                  </a:lnTo>
                  <a:lnTo>
                    <a:pt x="2550" y="425213"/>
                  </a:lnTo>
                  <a:lnTo>
                    <a:pt x="9653" y="379152"/>
                  </a:lnTo>
                  <a:lnTo>
                    <a:pt x="21179" y="334218"/>
                  </a:lnTo>
                  <a:lnTo>
                    <a:pt x="36997" y="290720"/>
                  </a:lnTo>
                  <a:lnTo>
                    <a:pt x="56977" y="248971"/>
                  </a:lnTo>
                  <a:lnTo>
                    <a:pt x="80989" y="209280"/>
                  </a:lnTo>
                  <a:lnTo>
                    <a:pt x="108902" y="171957"/>
                  </a:lnTo>
                  <a:lnTo>
                    <a:pt x="140586" y="137314"/>
                  </a:lnTo>
                  <a:lnTo>
                    <a:pt x="175537" y="105969"/>
                  </a:lnTo>
                  <a:lnTo>
                    <a:pt x="213130" y="78421"/>
                  </a:lnTo>
                  <a:lnTo>
                    <a:pt x="253054" y="54798"/>
                  </a:lnTo>
                  <a:lnTo>
                    <a:pt x="294996" y="35226"/>
                  </a:lnTo>
                  <a:lnTo>
                    <a:pt x="338645" y="19833"/>
                  </a:lnTo>
                  <a:lnTo>
                    <a:pt x="383690" y="8746"/>
                  </a:lnTo>
                  <a:lnTo>
                    <a:pt x="429819" y="2092"/>
                  </a:lnTo>
                  <a:lnTo>
                    <a:pt x="476719" y="0"/>
                  </a:lnTo>
                  <a:lnTo>
                    <a:pt x="3569720" y="15086"/>
                  </a:lnTo>
                  <a:lnTo>
                    <a:pt x="3616598" y="17636"/>
                  </a:lnTo>
                  <a:lnTo>
                    <a:pt x="3662659" y="24740"/>
                  </a:lnTo>
                  <a:lnTo>
                    <a:pt x="3707594" y="36266"/>
                  </a:lnTo>
                  <a:lnTo>
                    <a:pt x="3751091" y="52084"/>
                  </a:lnTo>
                  <a:lnTo>
                    <a:pt x="3792840" y="72064"/>
                  </a:lnTo>
                  <a:lnTo>
                    <a:pt x="3832532" y="96076"/>
                  </a:lnTo>
                  <a:lnTo>
                    <a:pt x="3869854" y="123989"/>
                  </a:lnTo>
                  <a:lnTo>
                    <a:pt x="3904498" y="155673"/>
                  </a:lnTo>
                  <a:lnTo>
                    <a:pt x="3935842" y="190624"/>
                  </a:lnTo>
                  <a:lnTo>
                    <a:pt x="3963390" y="228217"/>
                  </a:lnTo>
                  <a:lnTo>
                    <a:pt x="3987013" y="268140"/>
                  </a:lnTo>
                  <a:lnTo>
                    <a:pt x="4006585" y="310083"/>
                  </a:lnTo>
                  <a:lnTo>
                    <a:pt x="4021978" y="353732"/>
                  </a:lnTo>
                  <a:lnTo>
                    <a:pt x="4033065" y="398777"/>
                  </a:lnTo>
                  <a:lnTo>
                    <a:pt x="4039719" y="444906"/>
                  </a:lnTo>
                  <a:lnTo>
                    <a:pt x="4041811" y="491806"/>
                  </a:lnTo>
                  <a:lnTo>
                    <a:pt x="4039261" y="538684"/>
                  </a:lnTo>
                  <a:lnTo>
                    <a:pt x="4032158" y="584745"/>
                  </a:lnTo>
                  <a:lnTo>
                    <a:pt x="4020632" y="629680"/>
                  </a:lnTo>
                  <a:lnTo>
                    <a:pt x="4004814" y="673177"/>
                  </a:lnTo>
                  <a:lnTo>
                    <a:pt x="3984834" y="714927"/>
                  </a:lnTo>
                  <a:lnTo>
                    <a:pt x="3960822" y="754618"/>
                  </a:lnTo>
                  <a:lnTo>
                    <a:pt x="3932909" y="791940"/>
                  </a:lnTo>
                  <a:lnTo>
                    <a:pt x="3901225" y="826584"/>
                  </a:lnTo>
                  <a:lnTo>
                    <a:pt x="3866274" y="857928"/>
                  </a:lnTo>
                  <a:lnTo>
                    <a:pt x="3828681" y="885476"/>
                  </a:lnTo>
                  <a:lnTo>
                    <a:pt x="3788757" y="909099"/>
                  </a:lnTo>
                  <a:lnTo>
                    <a:pt x="3746815" y="928672"/>
                  </a:lnTo>
                  <a:lnTo>
                    <a:pt x="3703165" y="944065"/>
                  </a:lnTo>
                  <a:lnTo>
                    <a:pt x="3658121" y="955152"/>
                  </a:lnTo>
                  <a:lnTo>
                    <a:pt x="3611992" y="961805"/>
                  </a:lnTo>
                  <a:lnTo>
                    <a:pt x="3565091" y="963898"/>
                  </a:lnTo>
                  <a:close/>
                </a:path>
              </a:pathLst>
            </a:custGeom>
            <a:solidFill>
              <a:schemeClr val="accent1">
                <a:lumMod val="20000"/>
                <a:lumOff val="80000"/>
              </a:schemeClr>
            </a:solidFill>
            <a:ln>
              <a:solidFill>
                <a:schemeClr val="accent1">
                  <a:lumMod val="20000"/>
                  <a:lumOff val="80000"/>
                </a:schemeClr>
              </a:solidFill>
            </a:ln>
          </p:spPr>
          <p:txBody>
            <a:bodyPr wrap="square" lIns="0" tIns="0" rIns="0" bIns="0" rtlCol="0"/>
            <a:lstStyle/>
            <a:p>
              <a:endParaRPr dirty="0"/>
            </a:p>
          </p:txBody>
        </p:sp>
        <p:sp>
          <p:nvSpPr>
            <p:cNvPr id="1219" name="object 25"/>
            <p:cNvSpPr/>
            <p:nvPr/>
          </p:nvSpPr>
          <p:spPr>
            <a:xfrm>
              <a:off x="447027" y="3851947"/>
              <a:ext cx="38735" cy="238760"/>
            </a:xfrm>
            <a:custGeom>
              <a:avLst/>
              <a:gdLst/>
              <a:ahLst/>
              <a:cxnLst/>
              <a:rect l="l" t="t" r="r" b="b"/>
              <a:pathLst>
                <a:path w="38734" h="238760">
                  <a:moveTo>
                    <a:pt x="38112" y="216636"/>
                  </a:moveTo>
                  <a:lnTo>
                    <a:pt x="21590" y="200101"/>
                  </a:lnTo>
                  <a:lnTo>
                    <a:pt x="16535" y="200101"/>
                  </a:lnTo>
                  <a:lnTo>
                    <a:pt x="0" y="216636"/>
                  </a:lnTo>
                  <a:lnTo>
                    <a:pt x="0" y="221691"/>
                  </a:lnTo>
                  <a:lnTo>
                    <a:pt x="16535" y="238213"/>
                  </a:lnTo>
                  <a:lnTo>
                    <a:pt x="21590" y="238213"/>
                  </a:lnTo>
                  <a:lnTo>
                    <a:pt x="38112" y="221691"/>
                  </a:lnTo>
                  <a:lnTo>
                    <a:pt x="38112" y="219163"/>
                  </a:lnTo>
                  <a:lnTo>
                    <a:pt x="38112" y="216636"/>
                  </a:lnTo>
                  <a:close/>
                </a:path>
                <a:path w="38734" h="238760">
                  <a:moveTo>
                    <a:pt x="38112" y="16535"/>
                  </a:moveTo>
                  <a:lnTo>
                    <a:pt x="21590" y="0"/>
                  </a:lnTo>
                  <a:lnTo>
                    <a:pt x="16535" y="0"/>
                  </a:lnTo>
                  <a:lnTo>
                    <a:pt x="0" y="16535"/>
                  </a:lnTo>
                  <a:lnTo>
                    <a:pt x="0" y="21590"/>
                  </a:lnTo>
                  <a:lnTo>
                    <a:pt x="16535" y="38125"/>
                  </a:lnTo>
                  <a:lnTo>
                    <a:pt x="21590" y="38125"/>
                  </a:lnTo>
                  <a:lnTo>
                    <a:pt x="38112" y="21590"/>
                  </a:lnTo>
                  <a:lnTo>
                    <a:pt x="38112" y="19062"/>
                  </a:lnTo>
                  <a:lnTo>
                    <a:pt x="38112" y="16535"/>
                  </a:lnTo>
                  <a:close/>
                </a:path>
              </a:pathLst>
            </a:custGeom>
            <a:solidFill>
              <a:schemeClr val="accent1">
                <a:lumMod val="20000"/>
                <a:lumOff val="80000"/>
              </a:schemeClr>
            </a:solidFill>
            <a:ln>
              <a:solidFill>
                <a:schemeClr val="accent1">
                  <a:lumMod val="20000"/>
                  <a:lumOff val="80000"/>
                </a:schemeClr>
              </a:solidFill>
            </a:ln>
          </p:spPr>
          <p:txBody>
            <a:bodyPr wrap="square" lIns="0" tIns="0" rIns="0" bIns="0" rtlCol="0"/>
            <a:lstStyle/>
            <a:p>
              <a:endParaRPr/>
            </a:p>
          </p:txBody>
        </p:sp>
      </p:grpSp>
      <p:sp>
        <p:nvSpPr>
          <p:cNvPr id="1220" name="object 33"/>
          <p:cNvSpPr txBox="1"/>
          <p:nvPr/>
        </p:nvSpPr>
        <p:spPr>
          <a:xfrm>
            <a:off x="5025173" y="5431050"/>
            <a:ext cx="3319805" cy="764823"/>
          </a:xfrm>
          <a:prstGeom prst="rect">
            <a:avLst/>
          </a:prstGeom>
        </p:spPr>
        <p:txBody>
          <a:bodyPr vert="horz" wrap="square" lIns="0" tIns="13335" rIns="0" bIns="0" rtlCol="0">
            <a:spAutoFit/>
          </a:bodyPr>
          <a:lstStyle/>
          <a:p>
            <a:pPr algn="l"/>
            <a:r>
              <a:rPr lang="ja-JP" altLang="en-US" b="1">
                <a:latin typeface="Times New Roman"/>
                <a:cs typeface="Times New Roman"/>
              </a:rPr>
              <a:t>Hãy đăng ký tham gia </a:t>
            </a:r>
          </a:p>
          <a:p>
            <a:pPr algn="l"/>
            <a:r>
              <a:rPr lang="ja-JP" altLang="en-US" b="1">
                <a:latin typeface="Times New Roman"/>
                <a:cs typeface="Times New Roman"/>
              </a:rPr>
              <a:t>hội tư vấn bằng Google form</a:t>
            </a:r>
            <a:r>
              <a:rPr lang="ja-JP" altLang="en-US">
                <a:latin typeface="Times New Roman"/>
                <a:cs typeface="Times New Roman"/>
              </a:rPr>
              <a:t> </a:t>
            </a:r>
            <a:endParaRPr>
              <a:latin typeface="Times New Roman"/>
              <a:cs typeface="Times New Roman"/>
            </a:endParaRPr>
          </a:p>
          <a:p>
            <a:pPr marL="12700">
              <a:lnSpc>
                <a:spcPct val="100000"/>
              </a:lnSpc>
              <a:spcBef>
                <a:spcPts val="105"/>
              </a:spcBef>
              <a:tabLst>
                <a:tab pos="1192530" algn="l"/>
                <a:tab pos="1590040" algn="l"/>
              </a:tabLst>
            </a:pPr>
            <a:endParaRPr sz="1200" b="1" dirty="0">
              <a:latin typeface="Times New Roman"/>
              <a:cs typeface="Times New Roman"/>
            </a:endParaRPr>
          </a:p>
        </p:txBody>
      </p:sp>
      <p:sp>
        <p:nvSpPr>
          <p:cNvPr id="1221" name="object 34"/>
          <p:cNvSpPr txBox="1"/>
          <p:nvPr/>
        </p:nvSpPr>
        <p:spPr>
          <a:xfrm>
            <a:off x="5084698" y="6151050"/>
            <a:ext cx="4199802" cy="858937"/>
          </a:xfrm>
          <a:prstGeom prst="rect">
            <a:avLst/>
          </a:prstGeom>
        </p:spPr>
        <p:txBody>
          <a:bodyPr vert="horz" wrap="square" lIns="0" tIns="27940" rIns="0" bIns="0" rtlCol="0">
            <a:spAutoFit/>
          </a:bodyPr>
          <a:lstStyle/>
          <a:p>
            <a:pPr algn="just"/>
            <a:r>
              <a:rPr lang="ja-JP" altLang="en-US">
                <a:latin typeface="Times New Roman"/>
                <a:cs typeface="Times New Roman"/>
              </a:rPr>
              <a:t>Hoặc bạn điền phiếu Đăng ký tham gia và gửi qua bưu điện hoặc email, fax, hoặc chủ động đem đến nộp </a:t>
            </a:r>
            <a:r>
              <a:rPr lang="ja-JP" altLang="en-US" u="sng">
                <a:solidFill>
                  <a:srgbClr val="FF0000"/>
                </a:solidFill>
                <a:latin typeface="Times New Roman"/>
                <a:cs typeface="Times New Roman"/>
              </a:rPr>
              <a:t>trước ngày 28/1 (thứ Tư)</a:t>
            </a:r>
            <a:endParaRPr sz="1100" b="1" dirty="0">
              <a:latin typeface="Times New Roman"/>
              <a:cs typeface="Times New Roman"/>
            </a:endParaRPr>
          </a:p>
        </p:txBody>
      </p:sp>
      <p:sp>
        <p:nvSpPr>
          <p:cNvPr id="1222" name="object 32"/>
          <p:cNvSpPr txBox="1"/>
          <p:nvPr/>
        </p:nvSpPr>
        <p:spPr>
          <a:xfrm>
            <a:off x="4974377" y="4927050"/>
            <a:ext cx="3014123" cy="442599"/>
          </a:xfrm>
          <a:prstGeom prst="rect">
            <a:avLst/>
          </a:prstGeom>
        </p:spPr>
        <p:txBody>
          <a:bodyPr vert="horz" wrap="square" lIns="0" tIns="12700" rIns="0" bIns="0" rtlCol="0">
            <a:spAutoFit/>
          </a:bodyPr>
          <a:lstStyle/>
          <a:p>
            <a:pPr marL="12700" marR="5080" indent="309880" algn="ctr">
              <a:lnSpc>
                <a:spcPct val="116399"/>
              </a:lnSpc>
              <a:spcBef>
                <a:spcPts val="100"/>
              </a:spcBef>
            </a:pPr>
            <a:r>
              <a:rPr lang="ja-JP" altLang="en-US" sz="2400" b="1" u="sng" dirty="0">
                <a:latin typeface="Times New Roman"/>
                <a:cs typeface="Times New Roman"/>
              </a:rPr>
              <a:t>Đăng ký thế nào</a:t>
            </a:r>
            <a:endParaRPr sz="2400" b="1" u="sng" dirty="0">
              <a:latin typeface="Times New Roman"/>
              <a:cs typeface="Times New Roman"/>
            </a:endParaRPr>
          </a:p>
        </p:txBody>
      </p:sp>
      <p:grpSp>
        <p:nvGrpSpPr>
          <p:cNvPr id="1223" name="object 23"/>
          <p:cNvGrpSpPr/>
          <p:nvPr/>
        </p:nvGrpSpPr>
        <p:grpSpPr>
          <a:xfrm>
            <a:off x="1001202" y="4869767"/>
            <a:ext cx="3792785" cy="2007283"/>
            <a:chOff x="149284" y="3470882"/>
            <a:chExt cx="4042410" cy="963930"/>
          </a:xfrm>
        </p:grpSpPr>
        <p:sp>
          <p:nvSpPr>
            <p:cNvPr id="1224" name="object 24"/>
            <p:cNvSpPr/>
            <p:nvPr/>
          </p:nvSpPr>
          <p:spPr>
            <a:xfrm>
              <a:off x="149284" y="3470882"/>
              <a:ext cx="4042410" cy="963930"/>
            </a:xfrm>
            <a:custGeom>
              <a:avLst/>
              <a:gdLst/>
              <a:ahLst/>
              <a:cxnLst/>
              <a:rect l="l" t="t" r="r" b="b"/>
              <a:pathLst>
                <a:path w="4042410" h="963929">
                  <a:moveTo>
                    <a:pt x="3565091" y="963898"/>
                  </a:moveTo>
                  <a:lnTo>
                    <a:pt x="472091" y="948811"/>
                  </a:lnTo>
                  <a:lnTo>
                    <a:pt x="425213" y="946261"/>
                  </a:lnTo>
                  <a:lnTo>
                    <a:pt x="379152" y="939158"/>
                  </a:lnTo>
                  <a:lnTo>
                    <a:pt x="334217" y="927632"/>
                  </a:lnTo>
                  <a:lnTo>
                    <a:pt x="290720" y="911814"/>
                  </a:lnTo>
                  <a:lnTo>
                    <a:pt x="248971" y="891833"/>
                  </a:lnTo>
                  <a:lnTo>
                    <a:pt x="209279" y="867822"/>
                  </a:lnTo>
                  <a:lnTo>
                    <a:pt x="171957" y="839909"/>
                  </a:lnTo>
                  <a:lnTo>
                    <a:pt x="137313" y="808225"/>
                  </a:lnTo>
                  <a:lnTo>
                    <a:pt x="105969" y="773274"/>
                  </a:lnTo>
                  <a:lnTo>
                    <a:pt x="78421" y="735681"/>
                  </a:lnTo>
                  <a:lnTo>
                    <a:pt x="54798" y="695757"/>
                  </a:lnTo>
                  <a:lnTo>
                    <a:pt x="35226" y="653815"/>
                  </a:lnTo>
                  <a:lnTo>
                    <a:pt x="19833" y="610165"/>
                  </a:lnTo>
                  <a:lnTo>
                    <a:pt x="8746" y="565120"/>
                  </a:lnTo>
                  <a:lnTo>
                    <a:pt x="2092" y="518992"/>
                  </a:lnTo>
                  <a:lnTo>
                    <a:pt x="0" y="472091"/>
                  </a:lnTo>
                  <a:lnTo>
                    <a:pt x="2550" y="425213"/>
                  </a:lnTo>
                  <a:lnTo>
                    <a:pt x="9653" y="379152"/>
                  </a:lnTo>
                  <a:lnTo>
                    <a:pt x="21179" y="334218"/>
                  </a:lnTo>
                  <a:lnTo>
                    <a:pt x="36997" y="290720"/>
                  </a:lnTo>
                  <a:lnTo>
                    <a:pt x="56977" y="248971"/>
                  </a:lnTo>
                  <a:lnTo>
                    <a:pt x="80989" y="209280"/>
                  </a:lnTo>
                  <a:lnTo>
                    <a:pt x="108902" y="171957"/>
                  </a:lnTo>
                  <a:lnTo>
                    <a:pt x="140586" y="137314"/>
                  </a:lnTo>
                  <a:lnTo>
                    <a:pt x="175537" y="105969"/>
                  </a:lnTo>
                  <a:lnTo>
                    <a:pt x="213130" y="78421"/>
                  </a:lnTo>
                  <a:lnTo>
                    <a:pt x="253054" y="54798"/>
                  </a:lnTo>
                  <a:lnTo>
                    <a:pt x="294996" y="35226"/>
                  </a:lnTo>
                  <a:lnTo>
                    <a:pt x="338645" y="19833"/>
                  </a:lnTo>
                  <a:lnTo>
                    <a:pt x="383690" y="8746"/>
                  </a:lnTo>
                  <a:lnTo>
                    <a:pt x="429819" y="2092"/>
                  </a:lnTo>
                  <a:lnTo>
                    <a:pt x="476719" y="0"/>
                  </a:lnTo>
                  <a:lnTo>
                    <a:pt x="3569720" y="15086"/>
                  </a:lnTo>
                  <a:lnTo>
                    <a:pt x="3616598" y="17636"/>
                  </a:lnTo>
                  <a:lnTo>
                    <a:pt x="3662659" y="24740"/>
                  </a:lnTo>
                  <a:lnTo>
                    <a:pt x="3707594" y="36266"/>
                  </a:lnTo>
                  <a:lnTo>
                    <a:pt x="3751091" y="52084"/>
                  </a:lnTo>
                  <a:lnTo>
                    <a:pt x="3792840" y="72064"/>
                  </a:lnTo>
                  <a:lnTo>
                    <a:pt x="3832532" y="96076"/>
                  </a:lnTo>
                  <a:lnTo>
                    <a:pt x="3869854" y="123989"/>
                  </a:lnTo>
                  <a:lnTo>
                    <a:pt x="3904498" y="155673"/>
                  </a:lnTo>
                  <a:lnTo>
                    <a:pt x="3935842" y="190624"/>
                  </a:lnTo>
                  <a:lnTo>
                    <a:pt x="3963390" y="228217"/>
                  </a:lnTo>
                  <a:lnTo>
                    <a:pt x="3987013" y="268140"/>
                  </a:lnTo>
                  <a:lnTo>
                    <a:pt x="4006585" y="310083"/>
                  </a:lnTo>
                  <a:lnTo>
                    <a:pt x="4021978" y="353732"/>
                  </a:lnTo>
                  <a:lnTo>
                    <a:pt x="4033065" y="398777"/>
                  </a:lnTo>
                  <a:lnTo>
                    <a:pt x="4039719" y="444906"/>
                  </a:lnTo>
                  <a:lnTo>
                    <a:pt x="4041811" y="491806"/>
                  </a:lnTo>
                  <a:lnTo>
                    <a:pt x="4039261" y="538684"/>
                  </a:lnTo>
                  <a:lnTo>
                    <a:pt x="4032158" y="584745"/>
                  </a:lnTo>
                  <a:lnTo>
                    <a:pt x="4020632" y="629680"/>
                  </a:lnTo>
                  <a:lnTo>
                    <a:pt x="4004814" y="673177"/>
                  </a:lnTo>
                  <a:lnTo>
                    <a:pt x="3984834" y="714927"/>
                  </a:lnTo>
                  <a:lnTo>
                    <a:pt x="3960822" y="754618"/>
                  </a:lnTo>
                  <a:lnTo>
                    <a:pt x="3932909" y="791940"/>
                  </a:lnTo>
                  <a:lnTo>
                    <a:pt x="3901225" y="826584"/>
                  </a:lnTo>
                  <a:lnTo>
                    <a:pt x="3866274" y="857928"/>
                  </a:lnTo>
                  <a:lnTo>
                    <a:pt x="3828681" y="885476"/>
                  </a:lnTo>
                  <a:lnTo>
                    <a:pt x="3788757" y="909099"/>
                  </a:lnTo>
                  <a:lnTo>
                    <a:pt x="3746815" y="928672"/>
                  </a:lnTo>
                  <a:lnTo>
                    <a:pt x="3703165" y="944065"/>
                  </a:lnTo>
                  <a:lnTo>
                    <a:pt x="3658121" y="955152"/>
                  </a:lnTo>
                  <a:lnTo>
                    <a:pt x="3611992" y="961805"/>
                  </a:lnTo>
                  <a:lnTo>
                    <a:pt x="3565091" y="963898"/>
                  </a:lnTo>
                  <a:close/>
                </a:path>
              </a:pathLst>
            </a:custGeom>
            <a:solidFill>
              <a:schemeClr val="accent1">
                <a:lumMod val="20000"/>
                <a:lumOff val="80000"/>
              </a:schemeClr>
            </a:solidFill>
            <a:ln>
              <a:solidFill>
                <a:schemeClr val="accent1">
                  <a:lumMod val="20000"/>
                  <a:lumOff val="80000"/>
                </a:schemeClr>
              </a:solidFill>
            </a:ln>
          </p:spPr>
          <p:txBody>
            <a:bodyPr wrap="square" lIns="0" tIns="0" rIns="0" bIns="0" rtlCol="0"/>
            <a:lstStyle/>
            <a:p>
              <a:endParaRPr dirty="0"/>
            </a:p>
          </p:txBody>
        </p:sp>
        <p:sp>
          <p:nvSpPr>
            <p:cNvPr id="1225" name="object 25"/>
            <p:cNvSpPr/>
            <p:nvPr/>
          </p:nvSpPr>
          <p:spPr>
            <a:xfrm>
              <a:off x="447027" y="3851947"/>
              <a:ext cx="38735" cy="238760"/>
            </a:xfrm>
            <a:custGeom>
              <a:avLst/>
              <a:gdLst/>
              <a:ahLst/>
              <a:cxnLst/>
              <a:rect l="l" t="t" r="r" b="b"/>
              <a:pathLst>
                <a:path w="38734" h="238760">
                  <a:moveTo>
                    <a:pt x="38112" y="216636"/>
                  </a:moveTo>
                  <a:lnTo>
                    <a:pt x="21590" y="200101"/>
                  </a:lnTo>
                  <a:lnTo>
                    <a:pt x="16535" y="200101"/>
                  </a:lnTo>
                  <a:lnTo>
                    <a:pt x="0" y="216636"/>
                  </a:lnTo>
                  <a:lnTo>
                    <a:pt x="0" y="221691"/>
                  </a:lnTo>
                  <a:lnTo>
                    <a:pt x="16535" y="238213"/>
                  </a:lnTo>
                  <a:lnTo>
                    <a:pt x="21590" y="238213"/>
                  </a:lnTo>
                  <a:lnTo>
                    <a:pt x="38112" y="221691"/>
                  </a:lnTo>
                  <a:lnTo>
                    <a:pt x="38112" y="219163"/>
                  </a:lnTo>
                  <a:lnTo>
                    <a:pt x="38112" y="216636"/>
                  </a:lnTo>
                  <a:close/>
                </a:path>
                <a:path w="38734" h="238760">
                  <a:moveTo>
                    <a:pt x="38112" y="16535"/>
                  </a:moveTo>
                  <a:lnTo>
                    <a:pt x="21590" y="0"/>
                  </a:lnTo>
                  <a:lnTo>
                    <a:pt x="16535" y="0"/>
                  </a:lnTo>
                  <a:lnTo>
                    <a:pt x="0" y="16535"/>
                  </a:lnTo>
                  <a:lnTo>
                    <a:pt x="0" y="21590"/>
                  </a:lnTo>
                  <a:lnTo>
                    <a:pt x="16535" y="38125"/>
                  </a:lnTo>
                  <a:lnTo>
                    <a:pt x="21590" y="38125"/>
                  </a:lnTo>
                  <a:lnTo>
                    <a:pt x="38112" y="21590"/>
                  </a:lnTo>
                  <a:lnTo>
                    <a:pt x="38112" y="19062"/>
                  </a:lnTo>
                  <a:lnTo>
                    <a:pt x="38112" y="16535"/>
                  </a:lnTo>
                  <a:close/>
                </a:path>
              </a:pathLst>
            </a:custGeom>
            <a:solidFill>
              <a:schemeClr val="accent1">
                <a:lumMod val="20000"/>
                <a:lumOff val="80000"/>
              </a:schemeClr>
            </a:solidFill>
            <a:ln>
              <a:solidFill>
                <a:schemeClr val="accent1">
                  <a:lumMod val="20000"/>
                  <a:lumOff val="80000"/>
                </a:schemeClr>
              </a:solidFill>
            </a:ln>
          </p:spPr>
          <p:txBody>
            <a:bodyPr wrap="square" lIns="0" tIns="0" rIns="0" bIns="0" rtlCol="0"/>
            <a:lstStyle/>
            <a:p>
              <a:endParaRPr/>
            </a:p>
          </p:txBody>
        </p:sp>
      </p:grpSp>
      <p:sp>
        <p:nvSpPr>
          <p:cNvPr id="1226" name="object 108"/>
          <p:cNvSpPr txBox="1"/>
          <p:nvPr/>
        </p:nvSpPr>
        <p:spPr>
          <a:xfrm>
            <a:off x="1292500" y="5431050"/>
            <a:ext cx="3392052" cy="1296372"/>
          </a:xfrm>
          <a:prstGeom prst="rect">
            <a:avLst/>
          </a:prstGeom>
        </p:spPr>
        <p:txBody>
          <a:bodyPr vert="horz" wrap="square" lIns="0" tIns="13970" rIns="0" bIns="0" rtlCol="0">
            <a:spAutoFit/>
          </a:bodyPr>
          <a:lstStyle/>
          <a:p>
            <a:pPr algn="l"/>
            <a:r>
              <a:rPr lang="ja-JP" altLang="en-US" sz="2000">
                <a:latin typeface="Times New Roman"/>
                <a:cs typeface="Times New Roman"/>
              </a:rPr>
              <a:t>Người nước ngoài </a:t>
            </a:r>
            <a:endParaRPr sz="2000">
              <a:latin typeface="Times New Roman"/>
              <a:cs typeface="Times New Roman"/>
            </a:endParaRPr>
          </a:p>
          <a:p>
            <a:r>
              <a:rPr lang="ja-JP" altLang="en-US" sz="2000">
                <a:latin typeface="Times New Roman"/>
                <a:cs typeface="Times New Roman"/>
              </a:rPr>
              <a:t>Doanh nghiệp, đồng nghiệp hoặc </a:t>
            </a:r>
            <a:endParaRPr sz="2000">
              <a:latin typeface="Times New Roman"/>
              <a:cs typeface="Times New Roman"/>
            </a:endParaRPr>
          </a:p>
          <a:p>
            <a:r>
              <a:rPr lang="ja-JP" altLang="en-US" sz="2000">
                <a:latin typeface="Times New Roman"/>
                <a:cs typeface="Times New Roman"/>
              </a:rPr>
              <a:t>người Nhật có liên quan </a:t>
            </a:r>
          </a:p>
          <a:p>
            <a:r>
              <a:rPr lang="ja-JP" altLang="en-US" sz="2000">
                <a:latin typeface="Times New Roman"/>
                <a:cs typeface="Times New Roman"/>
              </a:rPr>
              <a:t>đến người nước ngoài </a:t>
            </a:r>
          </a:p>
          <a:p>
            <a:pPr marL="290830">
              <a:lnSpc>
                <a:spcPts val="370"/>
              </a:lnSpc>
              <a:tabLst>
                <a:tab pos="713740" algn="l"/>
                <a:tab pos="1177290" algn="l"/>
              </a:tabLst>
            </a:pPr>
            <a:endParaRPr lang="ja-JP" altLang="en-US" sz="2000">
              <a:latin typeface="Times New Roman"/>
              <a:cs typeface="Times New Roman"/>
            </a:endParaRPr>
          </a:p>
        </p:txBody>
      </p:sp>
      <p:sp>
        <p:nvSpPr>
          <p:cNvPr id="1227" name="テキスト ボックス 45"/>
          <p:cNvSpPr txBox="1"/>
          <p:nvPr/>
        </p:nvSpPr>
        <p:spPr>
          <a:xfrm>
            <a:off x="1652137" y="4927050"/>
            <a:ext cx="2668433" cy="460772"/>
          </a:xfrm>
          <a:prstGeom prst="rect">
            <a:avLst/>
          </a:prstGeom>
          <a:noFill/>
        </p:spPr>
        <p:txBody>
          <a:bodyPr wrap="square" rtlCol="0">
            <a:spAutoFit/>
          </a:bodyPr>
          <a:lstStyle/>
          <a:p>
            <a:pPr algn="ctr"/>
            <a:r>
              <a:rPr lang="ja-JP" altLang="en-US" sz="2400" b="1" u="sng" dirty="0">
                <a:latin typeface="Times New Roman"/>
                <a:cs typeface="Times New Roman"/>
              </a:rPr>
              <a:t>Ai có thể tham gia</a:t>
            </a:r>
            <a:endParaRPr>
              <a:latin typeface="Times New Roman"/>
              <a:cs typeface="Times New Roman"/>
            </a:endParaRPr>
          </a:p>
        </p:txBody>
      </p:sp>
      <p:pic>
        <p:nvPicPr>
          <p:cNvPr id="1228" name="図 2"/>
          <p:cNvPicPr>
            <a:picLocks noChangeAspect="1"/>
          </p:cNvPicPr>
          <p:nvPr/>
        </p:nvPicPr>
        <p:blipFill>
          <a:blip r:embed="rId5"/>
          <a:stretch>
            <a:fillRect/>
          </a:stretch>
        </p:blipFill>
        <p:spPr>
          <a:xfrm>
            <a:off x="8257377" y="5113251"/>
            <a:ext cx="1027123" cy="1027123"/>
          </a:xfrm>
          <a:prstGeom prst="rect">
            <a:avLst/>
          </a:prstGeom>
        </p:spPr>
      </p:pic>
      <p:sp>
        <p:nvSpPr>
          <p:cNvPr id="1229" name="テキスト ボックス 3"/>
          <p:cNvSpPr txBox="1"/>
          <p:nvPr/>
        </p:nvSpPr>
        <p:spPr>
          <a:xfrm>
            <a:off x="12668500" y="399693"/>
            <a:ext cx="2319683" cy="351357"/>
          </a:xfrm>
          <a:prstGeom prst="rect">
            <a:avLst/>
          </a:prstGeom>
          <a:noFill/>
          <a:ln>
            <a:solidFill>
              <a:schemeClr val="tx1"/>
            </a:solidFill>
          </a:ln>
        </p:spPr>
        <p:txBody>
          <a:bodyPr wrap="none" rtlCol="0">
            <a:spAutoFit/>
          </a:bodyPr>
          <a:lstStyle/>
          <a:p>
            <a:pPr defTabSz="774994"/>
            <a:r>
              <a:rPr kumimoji="1" lang="ja-JP" altLang="en-US" sz="1689" dirty="0">
                <a:solidFill>
                  <a:prstClr val="black"/>
                </a:solidFill>
                <a:latin typeface="Times New Roman"/>
                <a:ea typeface="Meiryo UI" panose="020B0604030504040204" pitchFamily="50" charset="-128"/>
                <a:cs typeface="Times New Roman"/>
              </a:rPr>
              <a:t>Chương trình buổi chiều</a:t>
            </a:r>
            <a:endParaRPr kumimoji="1" lang="en-US" altLang="ja-JP" sz="1689" dirty="0">
              <a:solidFill>
                <a:prstClr val="black"/>
              </a:solidFill>
              <a:latin typeface="Times New Roman"/>
              <a:ea typeface="Meiryo UI" panose="020B0604030504040204" pitchFamily="50" charset="-128"/>
              <a:cs typeface="Times New Roman"/>
            </a:endParaRPr>
          </a:p>
        </p:txBody>
      </p:sp>
      <p:sp>
        <p:nvSpPr>
          <p:cNvPr id="1230" name="矢印: 右 15"/>
          <p:cNvSpPr/>
          <p:nvPr/>
        </p:nvSpPr>
        <p:spPr>
          <a:xfrm>
            <a:off x="7700500" y="5434724"/>
            <a:ext cx="430103" cy="428326"/>
          </a:xfrm>
          <a:prstGeom prst="rightArrow">
            <a:avLst/>
          </a:prstGeom>
          <a:solidFill>
            <a:schemeClr val="tx1"/>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231" name="四角形 129"/>
          <p:cNvGraphicFramePr>
            <a:graphicFrameLocks noGrp="1"/>
          </p:cNvGraphicFramePr>
          <p:nvPr/>
        </p:nvGraphicFramePr>
        <p:xfrm>
          <a:off x="1004500" y="14863051"/>
          <a:ext cx="13031997" cy="4846320"/>
        </p:xfrm>
        <a:graphic>
          <a:graphicData uri="http://schemas.openxmlformats.org/drawingml/2006/table">
            <a:tbl>
              <a:tblPr firstRow="1" bandRow="1">
                <a:tableStyleId>{5C22544A-7EE6-4342-B048-85BDC9FD1C3A}</a:tableStyleId>
              </a:tblPr>
              <a:tblGrid>
                <a:gridCol w="3427056">
                  <a:extLst>
                    <a:ext uri="{9D8B030D-6E8A-4147-A177-3AD203B41FA5}">
                      <a16:colId xmlns:a16="http://schemas.microsoft.com/office/drawing/2014/main" val="20000"/>
                    </a:ext>
                  </a:extLst>
                </a:gridCol>
                <a:gridCol w="9604941">
                  <a:extLst>
                    <a:ext uri="{9D8B030D-6E8A-4147-A177-3AD203B41FA5}">
                      <a16:colId xmlns:a16="http://schemas.microsoft.com/office/drawing/2014/main" val="20001"/>
                    </a:ext>
                  </a:extLst>
                </a:gridCol>
              </a:tblGrid>
              <a:tr h="0">
                <a:tc>
                  <a:txBody>
                    <a:bodyPr/>
                    <a:lstStyle/>
                    <a:p>
                      <a:r>
                        <a:rPr kumimoji="1" lang="ja-JP" altLang="en-US" sz="2400" b="0" dirty="0">
                          <a:solidFill>
                            <a:schemeClr val="tx1"/>
                          </a:solidFill>
                          <a:latin typeface="Times New Roman"/>
                          <a:cs typeface="Times New Roman"/>
                        </a:rPr>
                        <a:t>Họ và tên</a:t>
                      </a:r>
                    </a:p>
                    <a:p>
                      <a:endParaRPr kumimoji="1" lang="ja-JP" altLang="en-US" sz="2400" b="0" dirty="0">
                        <a:solidFill>
                          <a:schemeClr val="tx1"/>
                        </a:solidFill>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kumimoji="1" lang="ja-JP" altLang="en-US" sz="2400" dirty="0">
                          <a:latin typeface="Times New Roman"/>
                          <a:cs typeface="Times New Roman"/>
                        </a:rPr>
                        <a:t>Địa chỉ</a:t>
                      </a:r>
                    </a:p>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r>
                        <a:rPr kumimoji="1" lang="ja-JP" altLang="en-US" sz="2400" dirty="0">
                          <a:latin typeface="Times New Roman"/>
                          <a:cs typeface="Times New Roman"/>
                        </a:rPr>
                        <a:t>Tư cách lưu trú</a:t>
                      </a:r>
                    </a:p>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kumimoji="1" lang="ja-JP" altLang="en-US" sz="2400" dirty="0">
                          <a:latin typeface="Times New Roman"/>
                          <a:cs typeface="Times New Roman"/>
                        </a:rPr>
                        <a:t>Ngôn ngữ</a:t>
                      </a:r>
                    </a:p>
                    <a:p>
                      <a:r>
                        <a:rPr kumimoji="1" lang="ja-JP" altLang="en-US" sz="2400" dirty="0">
                          <a:latin typeface="Times New Roman"/>
                          <a:cs typeface="Times New Roman"/>
                        </a:rPr>
                        <a:t>(Hãy khoanh tròn ngôn ngữ bạn muốn sử dụng khi tư vấn)</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400" dirty="0">
                          <a:latin typeface="Times New Roman"/>
                          <a:cs typeface="Times New Roman"/>
                        </a:rPr>
                        <a:t>Tiếng Nhật                  Tiếng Anh                Tiếng mẹ đẻ  (tiếng ----------)                   </a:t>
                      </a:r>
                    </a:p>
                    <a:p>
                      <a:r>
                        <a:rPr kumimoji="1" lang="ja-JP" altLang="en-US" sz="2400" dirty="0">
                          <a:latin typeface="Times New Roman"/>
                          <a:cs typeface="Times New Roman"/>
                        </a:rPr>
                        <a:t>(Trường hợp tư vấn bằng ngoại ngữ, chúng tôi có thể sử dụng dịch vụ thông dịch qua điện thoại)                                                                                                    </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kumimoji="1" lang="ja-JP" altLang="en-US" sz="2400" dirty="0">
                          <a:latin typeface="Times New Roman"/>
                          <a:cs typeface="Times New Roman"/>
                        </a:rPr>
                        <a:t>Điện thoại/ Địa chỉ Email</a:t>
                      </a:r>
                    </a:p>
                    <a:p>
                      <a:endParaRPr kumimoji="1" lang="ja-JP" altLang="en-US" sz="2400" dirty="0">
                        <a:latin typeface="Times New Roman"/>
                        <a:cs typeface="Times New Roman"/>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400" dirty="0">
                          <a:latin typeface="Times New Roman"/>
                          <a:cs typeface="Times New Roman"/>
                        </a:rPr>
                        <a:t>Điện thoại:                                               Email</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blipFill>
          <a:blip xmlns:r="http://schemas.openxmlformats.org/officeDocument/2006/relationships" r:embed="rId1"/>
          <a:stretch>
            <a:fillRect/>
          </a:stretch>
        </a:blipFill>
      </a:spPr>
      <a:bodyPr vertOverflow="overflow" horzOverflow="overflow"/>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3170</TotalTime>
  <Words>544</Words>
  <Application>Microsoft Office PowerPoint</Application>
  <PresentationFormat>ユーザー設定</PresentationFormat>
  <Paragraphs>61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MS PGothic</vt:lpstr>
      <vt:lpstr>メイリオ</vt:lpstr>
      <vt:lpstr>游ゴシック</vt:lpstr>
      <vt:lpstr>Arial</vt:lpstr>
      <vt:lpstr>Calibri</vt:lpstr>
      <vt:lpstr>Times New Roman</vt:lpstr>
      <vt:lpstr>1_Office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 Bazzar o 円 and 出張相談会</dc:title>
  <dc:creator>user2</dc:creator>
  <dc:description>Poster - Bazzar o 円 and 出張相談会</dc:description>
  <cp:lastModifiedBy>user2</cp:lastModifiedBy>
  <cp:revision>109</cp:revision>
  <cp:lastPrinted>2025-11-19T05:08:36Z</cp:lastPrinted>
  <dcterms:created xsi:type="dcterms:W3CDTF">2006-08-16T00:00:00Z</dcterms:created>
  <dcterms:modified xsi:type="dcterms:W3CDTF">2026-01-09T06:24:24Z</dcterms:modified>
  <dc:identifier>DAG3JLwXiH4</dc:identifier>
</cp:coreProperties>
</file>