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4" r:id="rId2"/>
  </p:sldIdLst>
  <p:sldSz cx="7556500" cy="106934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FCD"/>
    <a:srgbClr val="D486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79"/>
    <p:restoredTop sz="95026" autoAdjust="0"/>
  </p:normalViewPr>
  <p:slideViewPr>
    <p:cSldViewPr>
      <p:cViewPr>
        <p:scale>
          <a:sx n="125" d="100"/>
          <a:sy n="125" d="100"/>
        </p:scale>
        <p:origin x="888" y="-50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1"/>
            <a:ext cx="2918883" cy="495287"/>
          </a:xfrm>
          <a:prstGeom prst="rect">
            <a:avLst/>
          </a:prstGeom>
        </p:spPr>
        <p:txBody>
          <a:bodyPr vert="horz" lIns="90745" tIns="45373" rIns="90745" bIns="45373"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07" y="1"/>
            <a:ext cx="2918883" cy="495287"/>
          </a:xfrm>
          <a:prstGeom prst="rect">
            <a:avLst/>
          </a:prstGeom>
        </p:spPr>
        <p:txBody>
          <a:bodyPr vert="horz" lIns="90745" tIns="45373" rIns="90745" bIns="45373" rtlCol="0"/>
          <a:lstStyle>
            <a:lvl1pPr algn="r">
              <a:defRPr sz="1200"/>
            </a:lvl1pPr>
          </a:lstStyle>
          <a:p>
            <a:fld id="{E984818D-2ECE-4D1C-9479-609CB2736177}" type="datetimeFigureOut">
              <a:rPr kumimoji="1" lang="ja-JP" altLang="en-US" smtClean="0"/>
              <a:t>2026/5/12</a:t>
            </a:fld>
            <a:endParaRPr kumimoji="1" lang="ja-JP" altLang="en-US"/>
          </a:p>
        </p:txBody>
      </p:sp>
      <p:sp>
        <p:nvSpPr>
          <p:cNvPr id="1102" name="スライド イメージ プレースホルダー 3"/>
          <p:cNvSpPr>
            <a:spLocks noGrp="1" noRot="1" noChangeAspect="1"/>
          </p:cNvSpPr>
          <p:nvPr>
            <p:ph type="sldImg" idx="2"/>
          </p:nvPr>
        </p:nvSpPr>
        <p:spPr>
          <a:xfrm>
            <a:off x="2192338" y="1233488"/>
            <a:ext cx="2351087" cy="3330575"/>
          </a:xfrm>
          <a:prstGeom prst="rect">
            <a:avLst/>
          </a:prstGeom>
          <a:noFill/>
          <a:ln w="12700">
            <a:solidFill>
              <a:prstClr val="black"/>
            </a:solidFill>
          </a:ln>
        </p:spPr>
        <p:txBody>
          <a:bodyPr vert="horz" lIns="90745" tIns="45373" rIns="90745" bIns="45373" rtlCol="0" anchor="ctr"/>
          <a:lstStyle/>
          <a:p>
            <a:endParaRPr lang="ja-JP" altLang="en-US"/>
          </a:p>
        </p:txBody>
      </p:sp>
      <p:sp>
        <p:nvSpPr>
          <p:cNvPr id="1103" name="ノート プレースホルダー 4"/>
          <p:cNvSpPr>
            <a:spLocks noGrp="1"/>
          </p:cNvSpPr>
          <p:nvPr>
            <p:ph type="body" sz="quarter" idx="3"/>
          </p:nvPr>
        </p:nvSpPr>
        <p:spPr>
          <a:xfrm>
            <a:off x="673105" y="4747818"/>
            <a:ext cx="5389554" cy="3885009"/>
          </a:xfrm>
          <a:prstGeom prst="rect">
            <a:avLst/>
          </a:prstGeom>
        </p:spPr>
        <p:txBody>
          <a:bodyPr vert="horz" lIns="90745" tIns="45373" rIns="90745" bIns="4537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026"/>
            <a:ext cx="2918883" cy="495287"/>
          </a:xfrm>
          <a:prstGeom prst="rect">
            <a:avLst/>
          </a:prstGeom>
        </p:spPr>
        <p:txBody>
          <a:bodyPr vert="horz" lIns="90745" tIns="45373" rIns="90745" bIns="45373"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07" y="9371026"/>
            <a:ext cx="2918883" cy="495287"/>
          </a:xfrm>
          <a:prstGeom prst="rect">
            <a:avLst/>
          </a:prstGeom>
        </p:spPr>
        <p:txBody>
          <a:bodyPr vert="horz" lIns="90745" tIns="45373" rIns="90745" bIns="45373" rtlCol="0" anchor="b"/>
          <a:lstStyle>
            <a:lvl1pPr algn="r">
              <a:defRPr sz="1200"/>
            </a:lvl1pPr>
          </a:lstStyle>
          <a:p>
            <a:fld id="{D159F7B7-69F9-486F-8948-77190D09B850}" type="slidenum">
              <a:rPr kumimoji="1" lang="ja-JP" altLang="en-US" smtClean="0"/>
              <a:t>‹#›</a:t>
            </a:fld>
            <a:endParaRPr kumimoji="1" lang="ja-JP" altLang="en-US"/>
          </a:p>
        </p:txBody>
      </p:sp>
    </p:spTree>
    <p:extLst>
      <p:ext uri="{BB962C8B-B14F-4D97-AF65-F5344CB8AC3E}">
        <p14:creationId xmlns:p14="http://schemas.microsoft.com/office/powerpoint/2010/main" val="226094143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31" name="Title 1"/>
          <p:cNvSpPr>
            <a:spLocks noGrp="1"/>
          </p:cNvSpPr>
          <p:nvPr>
            <p:ph type="ctrTitle"/>
          </p:nvPr>
        </p:nvSpPr>
        <p:spPr>
          <a:xfrm>
            <a:off x="685800" y="2130425"/>
            <a:ext cx="7772400" cy="1470025"/>
          </a:xfrm>
        </p:spPr>
        <p:txBody>
          <a:bodyPr/>
          <a:lstStyle/>
          <a:p>
            <a:r>
              <a:rPr lang="en-US"/>
              <a:t>Click to edit Master title style</a:t>
            </a:r>
          </a:p>
        </p:txBody>
      </p:sp>
      <p:sp>
        <p:nvSpPr>
          <p:cNvPr id="1032"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033" name="Date Placeholder 3"/>
          <p:cNvSpPr>
            <a:spLocks noGrp="1"/>
          </p:cNvSpPr>
          <p:nvPr>
            <p:ph type="dt" sz="half" idx="10"/>
          </p:nvPr>
        </p:nvSpPr>
        <p:spPr/>
        <p:txBody>
          <a:bodyPr/>
          <a:lstStyle/>
          <a:p>
            <a:fld id="{1D8BD707-D9CF-40AE-B4C6-C98DA3205C09}" type="datetimeFigureOut">
              <a:rPr lang="en-US" smtClean="0"/>
              <a:pPr/>
              <a:t>5/12/2026</a:t>
            </a:fld>
            <a:endParaRPr lang="en-US"/>
          </a:p>
        </p:txBody>
      </p:sp>
      <p:sp>
        <p:nvSpPr>
          <p:cNvPr id="1034" name="Footer Placeholder 4"/>
          <p:cNvSpPr>
            <a:spLocks noGrp="1"/>
          </p:cNvSpPr>
          <p:nvPr>
            <p:ph type="ftr" sz="quarter" idx="11"/>
          </p:nvPr>
        </p:nvSpPr>
        <p:spPr/>
        <p:txBody>
          <a:bodyPr/>
          <a:lstStyle/>
          <a:p>
            <a:endParaRPr lang="en-US"/>
          </a:p>
        </p:txBody>
      </p:sp>
      <p:sp>
        <p:nvSpPr>
          <p:cNvPr id="1035"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88" name="Title 1"/>
          <p:cNvSpPr>
            <a:spLocks noGrp="1"/>
          </p:cNvSpPr>
          <p:nvPr>
            <p:ph type="title"/>
          </p:nvPr>
        </p:nvSpPr>
        <p:spPr/>
        <p:txBody>
          <a:bodyPr/>
          <a:lstStyle/>
          <a:p>
            <a:r>
              <a:rPr lang="en-US"/>
              <a:t>Click to edit Master title style</a:t>
            </a:r>
          </a:p>
        </p:txBody>
      </p:sp>
      <p:sp>
        <p:nvSpPr>
          <p:cNvPr id="1089"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90" name="Date Placeholder 3"/>
          <p:cNvSpPr>
            <a:spLocks noGrp="1"/>
          </p:cNvSpPr>
          <p:nvPr>
            <p:ph type="dt" sz="half" idx="10"/>
          </p:nvPr>
        </p:nvSpPr>
        <p:spPr/>
        <p:txBody>
          <a:bodyPr/>
          <a:lstStyle/>
          <a:p>
            <a:fld id="{1D8BD707-D9CF-40AE-B4C6-C98DA3205C09}" type="datetimeFigureOut">
              <a:rPr lang="en-US" smtClean="0"/>
              <a:pPr/>
              <a:t>5/12/2026</a:t>
            </a:fld>
            <a:endParaRPr lang="en-US"/>
          </a:p>
        </p:txBody>
      </p:sp>
      <p:sp>
        <p:nvSpPr>
          <p:cNvPr id="1091" name="Footer Placeholder 4"/>
          <p:cNvSpPr>
            <a:spLocks noGrp="1"/>
          </p:cNvSpPr>
          <p:nvPr>
            <p:ph type="ftr" sz="quarter" idx="11"/>
          </p:nvPr>
        </p:nvSpPr>
        <p:spPr/>
        <p:txBody>
          <a:bodyPr/>
          <a:lstStyle/>
          <a:p>
            <a:endParaRPr lang="en-US"/>
          </a:p>
        </p:txBody>
      </p:sp>
      <p:sp>
        <p:nvSpPr>
          <p:cNvPr id="1092"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94"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1095"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96" name="Date Placeholder 3"/>
          <p:cNvSpPr>
            <a:spLocks noGrp="1"/>
          </p:cNvSpPr>
          <p:nvPr>
            <p:ph type="dt" sz="half" idx="10"/>
          </p:nvPr>
        </p:nvSpPr>
        <p:spPr/>
        <p:txBody>
          <a:bodyPr/>
          <a:lstStyle/>
          <a:p>
            <a:fld id="{1D8BD707-D9CF-40AE-B4C6-C98DA3205C09}" type="datetimeFigureOut">
              <a:rPr lang="en-US" smtClean="0"/>
              <a:pPr/>
              <a:t>5/12/2026</a:t>
            </a:fld>
            <a:endParaRPr lang="en-US"/>
          </a:p>
        </p:txBody>
      </p:sp>
      <p:sp>
        <p:nvSpPr>
          <p:cNvPr id="1097" name="Footer Placeholder 4"/>
          <p:cNvSpPr>
            <a:spLocks noGrp="1"/>
          </p:cNvSpPr>
          <p:nvPr>
            <p:ph type="ftr" sz="quarter" idx="11"/>
          </p:nvPr>
        </p:nvSpPr>
        <p:spPr/>
        <p:txBody>
          <a:bodyPr/>
          <a:lstStyle/>
          <a:p>
            <a:endParaRPr lang="en-US"/>
          </a:p>
        </p:txBody>
      </p:sp>
      <p:sp>
        <p:nvSpPr>
          <p:cNvPr id="1098"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en-US"/>
              <a:t>Click to edit Master title style</a:t>
            </a:r>
          </a:p>
        </p:txBody>
      </p:sp>
      <p:sp>
        <p:nvSpPr>
          <p:cNvPr id="1038"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9" name="Date Placeholder 3"/>
          <p:cNvSpPr>
            <a:spLocks noGrp="1"/>
          </p:cNvSpPr>
          <p:nvPr>
            <p:ph type="dt" sz="half" idx="10"/>
          </p:nvPr>
        </p:nvSpPr>
        <p:spPr/>
        <p:txBody>
          <a:bodyPr/>
          <a:lstStyle/>
          <a:p>
            <a:fld id="{1D8BD707-D9CF-40AE-B4C6-C98DA3205C09}" type="datetimeFigureOut">
              <a:rPr lang="en-US" smtClean="0"/>
              <a:pPr/>
              <a:t>5/12/2026</a:t>
            </a:fld>
            <a:endParaRPr lang="en-US"/>
          </a:p>
        </p:txBody>
      </p:sp>
      <p:sp>
        <p:nvSpPr>
          <p:cNvPr id="1040" name="Footer Placeholder 4"/>
          <p:cNvSpPr>
            <a:spLocks noGrp="1"/>
          </p:cNvSpPr>
          <p:nvPr>
            <p:ph type="ftr" sz="quarter" idx="11"/>
          </p:nvPr>
        </p:nvSpPr>
        <p:spPr/>
        <p:txBody>
          <a:bodyPr/>
          <a:lstStyle/>
          <a:p>
            <a:endParaRPr lang="en-US"/>
          </a:p>
        </p:txBody>
      </p:sp>
      <p:sp>
        <p:nvSpPr>
          <p:cNvPr id="1041"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3"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1044"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45" name="Date Placeholder 3"/>
          <p:cNvSpPr>
            <a:spLocks noGrp="1"/>
          </p:cNvSpPr>
          <p:nvPr>
            <p:ph type="dt" sz="half" idx="10"/>
          </p:nvPr>
        </p:nvSpPr>
        <p:spPr/>
        <p:txBody>
          <a:bodyPr/>
          <a:lstStyle/>
          <a:p>
            <a:fld id="{1D8BD707-D9CF-40AE-B4C6-C98DA3205C09}" type="datetimeFigureOut">
              <a:rPr lang="en-US" smtClean="0"/>
              <a:pPr/>
              <a:t>5/12/2026</a:t>
            </a:fld>
            <a:endParaRPr lang="en-US"/>
          </a:p>
        </p:txBody>
      </p:sp>
      <p:sp>
        <p:nvSpPr>
          <p:cNvPr id="1046" name="Footer Placeholder 4"/>
          <p:cNvSpPr>
            <a:spLocks noGrp="1"/>
          </p:cNvSpPr>
          <p:nvPr>
            <p:ph type="ftr" sz="quarter" idx="11"/>
          </p:nvPr>
        </p:nvSpPr>
        <p:spPr/>
        <p:txBody>
          <a:bodyPr/>
          <a:lstStyle/>
          <a:p>
            <a:endParaRPr lang="en-US"/>
          </a:p>
        </p:txBody>
      </p:sp>
      <p:sp>
        <p:nvSpPr>
          <p:cNvPr id="1047"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en-US"/>
              <a:t>Click to edit Master title style</a:t>
            </a:r>
          </a:p>
        </p:txBody>
      </p:sp>
      <p:sp>
        <p:nvSpPr>
          <p:cNvPr id="1050"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51"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52" name="Date Placeholder 4"/>
          <p:cNvSpPr>
            <a:spLocks noGrp="1"/>
          </p:cNvSpPr>
          <p:nvPr>
            <p:ph type="dt" sz="half" idx="10"/>
          </p:nvPr>
        </p:nvSpPr>
        <p:spPr/>
        <p:txBody>
          <a:bodyPr/>
          <a:lstStyle/>
          <a:p>
            <a:fld id="{1D8BD707-D9CF-40AE-B4C6-C98DA3205C09}" type="datetimeFigureOut">
              <a:rPr lang="en-US" smtClean="0"/>
              <a:pPr/>
              <a:t>5/12/2026</a:t>
            </a:fld>
            <a:endParaRPr lang="en-US"/>
          </a:p>
        </p:txBody>
      </p:sp>
      <p:sp>
        <p:nvSpPr>
          <p:cNvPr id="1053" name="Footer Placeholder 5"/>
          <p:cNvSpPr>
            <a:spLocks noGrp="1"/>
          </p:cNvSpPr>
          <p:nvPr>
            <p:ph type="ftr" sz="quarter" idx="11"/>
          </p:nvPr>
        </p:nvSpPr>
        <p:spPr/>
        <p:txBody>
          <a:bodyPr/>
          <a:lstStyle/>
          <a:p>
            <a:endParaRPr lang="en-US"/>
          </a:p>
        </p:txBody>
      </p:sp>
      <p:sp>
        <p:nvSpPr>
          <p:cNvPr id="1054"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56" name="Title 1"/>
          <p:cNvSpPr>
            <a:spLocks noGrp="1"/>
          </p:cNvSpPr>
          <p:nvPr>
            <p:ph type="title"/>
          </p:nvPr>
        </p:nvSpPr>
        <p:spPr/>
        <p:txBody>
          <a:bodyPr/>
          <a:lstStyle>
            <a:lvl1pPr>
              <a:defRPr/>
            </a:lvl1pPr>
          </a:lstStyle>
          <a:p>
            <a:r>
              <a:rPr lang="en-US"/>
              <a:t>Click to edit Master title style</a:t>
            </a:r>
          </a:p>
        </p:txBody>
      </p:sp>
      <p:sp>
        <p:nvSpPr>
          <p:cNvPr id="1057"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58"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59"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60"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61" name="Date Placeholder 6"/>
          <p:cNvSpPr>
            <a:spLocks noGrp="1"/>
          </p:cNvSpPr>
          <p:nvPr>
            <p:ph type="dt" sz="half" idx="10"/>
          </p:nvPr>
        </p:nvSpPr>
        <p:spPr/>
        <p:txBody>
          <a:bodyPr/>
          <a:lstStyle/>
          <a:p>
            <a:fld id="{1D8BD707-D9CF-40AE-B4C6-C98DA3205C09}" type="datetimeFigureOut">
              <a:rPr lang="en-US" smtClean="0"/>
              <a:pPr/>
              <a:t>5/12/2026</a:t>
            </a:fld>
            <a:endParaRPr lang="en-US"/>
          </a:p>
        </p:txBody>
      </p:sp>
      <p:sp>
        <p:nvSpPr>
          <p:cNvPr id="1062" name="Footer Placeholder 7"/>
          <p:cNvSpPr>
            <a:spLocks noGrp="1"/>
          </p:cNvSpPr>
          <p:nvPr>
            <p:ph type="ftr" sz="quarter" idx="11"/>
          </p:nvPr>
        </p:nvSpPr>
        <p:spPr/>
        <p:txBody>
          <a:bodyPr/>
          <a:lstStyle/>
          <a:p>
            <a:endParaRPr lang="en-US"/>
          </a:p>
        </p:txBody>
      </p:sp>
      <p:sp>
        <p:nvSpPr>
          <p:cNvPr id="1063"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en-US"/>
              <a:t>Click to edit Master title style</a:t>
            </a:r>
          </a:p>
        </p:txBody>
      </p:sp>
      <p:sp>
        <p:nvSpPr>
          <p:cNvPr id="1066" name="Date Placeholder 2"/>
          <p:cNvSpPr>
            <a:spLocks noGrp="1"/>
          </p:cNvSpPr>
          <p:nvPr>
            <p:ph type="dt" sz="half" idx="10"/>
          </p:nvPr>
        </p:nvSpPr>
        <p:spPr/>
        <p:txBody>
          <a:bodyPr/>
          <a:lstStyle/>
          <a:p>
            <a:fld id="{1D8BD707-D9CF-40AE-B4C6-C98DA3205C09}" type="datetimeFigureOut">
              <a:rPr lang="en-US" smtClean="0"/>
              <a:pPr/>
              <a:t>5/12/2026</a:t>
            </a:fld>
            <a:endParaRPr lang="en-US"/>
          </a:p>
        </p:txBody>
      </p:sp>
      <p:sp>
        <p:nvSpPr>
          <p:cNvPr id="1067" name="Footer Placeholder 3"/>
          <p:cNvSpPr>
            <a:spLocks noGrp="1"/>
          </p:cNvSpPr>
          <p:nvPr>
            <p:ph type="ftr" sz="quarter" idx="11"/>
          </p:nvPr>
        </p:nvSpPr>
        <p:spPr/>
        <p:txBody>
          <a:bodyPr/>
          <a:lstStyle/>
          <a:p>
            <a:endParaRPr lang="en-US"/>
          </a:p>
        </p:txBody>
      </p:sp>
      <p:sp>
        <p:nvSpPr>
          <p:cNvPr id="1068"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1D8BD707-D9CF-40AE-B4C6-C98DA3205C09}" type="datetimeFigureOut">
              <a:rPr lang="en-US" smtClean="0"/>
              <a:pPr/>
              <a:t>5/12/2026</a:t>
            </a:fld>
            <a:endParaRPr lang="en-US"/>
          </a:p>
        </p:txBody>
      </p:sp>
      <p:sp>
        <p:nvSpPr>
          <p:cNvPr id="1071" name="Footer Placeholder 2"/>
          <p:cNvSpPr>
            <a:spLocks noGrp="1"/>
          </p:cNvSpPr>
          <p:nvPr>
            <p:ph type="ftr" sz="quarter" idx="11"/>
          </p:nvPr>
        </p:nvSpPr>
        <p:spPr/>
        <p:txBody>
          <a:bodyPr/>
          <a:lstStyle/>
          <a:p>
            <a:endParaRPr lang="en-US"/>
          </a:p>
        </p:txBody>
      </p:sp>
      <p:sp>
        <p:nvSpPr>
          <p:cNvPr id="1072"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74"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1075"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76"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77" name="Date Placeholder 4"/>
          <p:cNvSpPr>
            <a:spLocks noGrp="1"/>
          </p:cNvSpPr>
          <p:nvPr>
            <p:ph type="dt" sz="half" idx="10"/>
          </p:nvPr>
        </p:nvSpPr>
        <p:spPr/>
        <p:txBody>
          <a:bodyPr/>
          <a:lstStyle/>
          <a:p>
            <a:fld id="{1D8BD707-D9CF-40AE-B4C6-C98DA3205C09}" type="datetimeFigureOut">
              <a:rPr lang="en-US" smtClean="0"/>
              <a:pPr/>
              <a:t>5/12/2026</a:t>
            </a:fld>
            <a:endParaRPr lang="en-US"/>
          </a:p>
        </p:txBody>
      </p:sp>
      <p:sp>
        <p:nvSpPr>
          <p:cNvPr id="1078" name="Footer Placeholder 5"/>
          <p:cNvSpPr>
            <a:spLocks noGrp="1"/>
          </p:cNvSpPr>
          <p:nvPr>
            <p:ph type="ftr" sz="quarter" idx="11"/>
          </p:nvPr>
        </p:nvSpPr>
        <p:spPr/>
        <p:txBody>
          <a:bodyPr/>
          <a:lstStyle/>
          <a:p>
            <a:endParaRPr lang="en-US"/>
          </a:p>
        </p:txBody>
      </p:sp>
      <p:sp>
        <p:nvSpPr>
          <p:cNvPr id="1079"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81"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1082"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83"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84" name="Date Placeholder 4"/>
          <p:cNvSpPr>
            <a:spLocks noGrp="1"/>
          </p:cNvSpPr>
          <p:nvPr>
            <p:ph type="dt" sz="half" idx="10"/>
          </p:nvPr>
        </p:nvSpPr>
        <p:spPr/>
        <p:txBody>
          <a:bodyPr/>
          <a:lstStyle/>
          <a:p>
            <a:fld id="{1D8BD707-D9CF-40AE-B4C6-C98DA3205C09}" type="datetimeFigureOut">
              <a:rPr lang="en-US" smtClean="0"/>
              <a:pPr/>
              <a:t>5/12/2026</a:t>
            </a:fld>
            <a:endParaRPr lang="en-US"/>
          </a:p>
        </p:txBody>
      </p:sp>
      <p:sp>
        <p:nvSpPr>
          <p:cNvPr id="1085" name="Footer Placeholder 5"/>
          <p:cNvSpPr>
            <a:spLocks noGrp="1"/>
          </p:cNvSpPr>
          <p:nvPr>
            <p:ph type="ftr" sz="quarter" idx="11"/>
          </p:nvPr>
        </p:nvSpPr>
        <p:spPr/>
        <p:txBody>
          <a:bodyPr/>
          <a:lstStyle/>
          <a:p>
            <a:endParaRPr lang="en-US"/>
          </a:p>
        </p:txBody>
      </p:sp>
      <p:sp>
        <p:nvSpPr>
          <p:cNvPr id="1086"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1026"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5/12/2026</a:t>
            </a:fld>
            <a:endParaRPr lang="en-US"/>
          </a:p>
        </p:txBody>
      </p:sp>
      <p:sp>
        <p:nvSpPr>
          <p:cNvPr id="102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102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77" name="四角形 38"/>
          <p:cNvGraphicFramePr>
            <a:graphicFrameLocks noGrp="1"/>
          </p:cNvGraphicFramePr>
          <p:nvPr>
            <p:extLst>
              <p:ext uri="{D42A27DB-BD31-4B8C-83A1-F6EECF244321}">
                <p14:modId xmlns:p14="http://schemas.microsoft.com/office/powerpoint/2010/main" val="58299956"/>
              </p:ext>
            </p:extLst>
          </p:nvPr>
        </p:nvGraphicFramePr>
        <p:xfrm>
          <a:off x="194086" y="3191637"/>
          <a:ext cx="3315018" cy="3642601"/>
        </p:xfrm>
        <a:graphic>
          <a:graphicData uri="http://schemas.openxmlformats.org/drawingml/2006/table">
            <a:tbl>
              <a:tblPr firstRow="1" bandRow="1">
                <a:tableStyleId>{5940675A-B579-460E-94D1-54222C63F5DA}</a:tableStyleId>
              </a:tblPr>
              <a:tblGrid>
                <a:gridCol w="3315018">
                  <a:extLst>
                    <a:ext uri="{9D8B030D-6E8A-4147-A177-3AD203B41FA5}">
                      <a16:colId xmlns:a16="http://schemas.microsoft.com/office/drawing/2014/main" val="20000"/>
                    </a:ext>
                  </a:extLst>
                </a:gridCol>
              </a:tblGrid>
              <a:tr h="425008">
                <a:tc>
                  <a:txBody>
                    <a:bodyPr/>
                    <a:lstStyle/>
                    <a:p>
                      <a:pPr algn="ctr"/>
                      <a:r>
                        <a:rPr lang="ja-JP" altLang="en-US" sz="1400" dirty="0">
                          <a:latin typeface="Times New Roman"/>
                          <a:ea typeface="BIZ UDPゴシック" panose="020B0400000000000000" pitchFamily="50" charset="-128"/>
                          <a:cs typeface="Times New Roman"/>
                        </a:rPr>
                        <a:t>Hãy viết nội dung bạn muốn tư vấn</a:t>
                      </a:r>
                      <a:endParaRPr sz="1400">
                        <a:latin typeface="Times New Roman"/>
                        <a:cs typeface="Times New Roman"/>
                      </a:endParaRPr>
                    </a:p>
                  </a:txBody>
                  <a:tcPr marL="98708" marR="98708" marT="49354" marB="49354" anchor="ctr"/>
                </a:tc>
                <a:extLst>
                  <a:ext uri="{0D108BD9-81ED-4DB2-BD59-A6C34878D82A}">
                    <a16:rowId xmlns:a16="http://schemas.microsoft.com/office/drawing/2014/main" val="10000"/>
                  </a:ext>
                </a:extLst>
              </a:tr>
              <a:tr h="3217593">
                <a:tc>
                  <a:txBody>
                    <a:bodyPr/>
                    <a:lstStyle/>
                    <a:p>
                      <a:endParaRPr kumimoji="1" lang="ja-JP" altLang="en-US" sz="1400" dirty="0">
                        <a:latin typeface="Times New Roman"/>
                        <a:ea typeface="Meiryo UI"/>
                        <a:cs typeface="Times New Roman"/>
                      </a:endParaRPr>
                    </a:p>
                    <a:p>
                      <a:endParaRPr kumimoji="1" lang="ja-JP" altLang="en-US" sz="1400" dirty="0">
                        <a:latin typeface="Times New Roman"/>
                        <a:cs typeface="Times New Roman"/>
                      </a:endParaRPr>
                    </a:p>
                    <a:p>
                      <a:endParaRPr kumimoji="1" lang="ja-JP" altLang="en-US" sz="1400" dirty="0">
                        <a:latin typeface="Times New Roman"/>
                        <a:cs typeface="Times New Roman"/>
                      </a:endParaRPr>
                    </a:p>
                    <a:p>
                      <a:endParaRPr kumimoji="1" lang="ja-JP" altLang="en-US" sz="1400" dirty="0">
                        <a:latin typeface="Times New Roman"/>
                        <a:cs typeface="Times New Roman"/>
                      </a:endParaRPr>
                    </a:p>
                    <a:p>
                      <a:pPr algn="l"/>
                      <a:r>
                        <a:rPr lang="ja-JP" altLang="en-US"/>
                        <a:t> </a:t>
                      </a:r>
                    </a:p>
                    <a:p>
                      <a:endParaRPr kumimoji="1" lang="ja-JP" altLang="en-US" sz="1400" dirty="0">
                        <a:latin typeface="Times New Roman"/>
                        <a:ea typeface="ＭＳ 明朝"/>
                        <a:cs typeface="Times New Roman"/>
                      </a:endParaRPr>
                    </a:p>
                    <a:p>
                      <a:endParaRPr kumimoji="1" lang="ja-JP" altLang="en-US" sz="1400" dirty="0">
                        <a:latin typeface="Times New Roman"/>
                        <a:cs typeface="Times New Roman"/>
                      </a:endParaRPr>
                    </a:p>
                    <a:p>
                      <a:pPr algn="l"/>
                      <a:endParaRPr kumimoji="1" lang="ja-JP" altLang="en-US" sz="1400" dirty="0">
                        <a:latin typeface="Times New Roman"/>
                        <a:cs typeface="Times New Roman"/>
                      </a:endParaRPr>
                    </a:p>
                    <a:p>
                      <a:endParaRPr kumimoji="1" lang="ja-JP" altLang="en-US" sz="1400" dirty="0">
                        <a:latin typeface="Times New Roman"/>
                        <a:cs typeface="Times New Roman"/>
                      </a:endParaRPr>
                    </a:p>
                  </a:txBody>
                  <a:tcPr marL="98708" marR="98708" marT="49354" marB="49354"/>
                </a:tc>
                <a:extLst>
                  <a:ext uri="{0D108BD9-81ED-4DB2-BD59-A6C34878D82A}">
                    <a16:rowId xmlns:a16="http://schemas.microsoft.com/office/drawing/2014/main" val="10001"/>
                  </a:ext>
                </a:extLst>
              </a:tr>
            </a:tbl>
          </a:graphicData>
        </a:graphic>
      </p:graphicFrame>
      <p:sp>
        <p:nvSpPr>
          <p:cNvPr id="1178" name="テキスト 47"/>
          <p:cNvSpPr txBox="1"/>
          <p:nvPr/>
        </p:nvSpPr>
        <p:spPr>
          <a:xfrm>
            <a:off x="3019215" y="10460149"/>
            <a:ext cx="4460204" cy="214551"/>
          </a:xfrm>
          <a:prstGeom prst="rect">
            <a:avLst/>
          </a:prstGeom>
        </p:spPr>
        <p:txBody>
          <a:bodyPr wrap="square">
            <a:spAutoFit/>
          </a:bodyPr>
          <a:lstStyle/>
          <a:p>
            <a:pPr algn="l"/>
            <a:r>
              <a:rPr lang="ja-JP" altLang="en-US" sz="800">
                <a:latin typeface="Times New Roman"/>
                <a:cs typeface="Times New Roman"/>
              </a:rPr>
              <a:t>Chúng tôi chỉ sử dụng Thông tin này cho hội tư vấn sắp tới, không chia sẻ cho bất kỳ bên thứ 3 nào khác. </a:t>
            </a:r>
            <a:endParaRPr sz="800">
              <a:latin typeface="Times New Roman"/>
              <a:cs typeface="Times New Roman"/>
            </a:endParaRPr>
          </a:p>
        </p:txBody>
      </p:sp>
      <p:graphicFrame>
        <p:nvGraphicFramePr>
          <p:cNvPr id="1179" name="四角形 50"/>
          <p:cNvGraphicFramePr>
            <a:graphicFrameLocks noGrp="1"/>
          </p:cNvGraphicFramePr>
          <p:nvPr>
            <p:extLst>
              <p:ext uri="{D42A27DB-BD31-4B8C-83A1-F6EECF244321}">
                <p14:modId xmlns:p14="http://schemas.microsoft.com/office/powerpoint/2010/main" val="2262889214"/>
              </p:ext>
            </p:extLst>
          </p:nvPr>
        </p:nvGraphicFramePr>
        <p:xfrm>
          <a:off x="3524624" y="3197788"/>
          <a:ext cx="3855952" cy="3664979"/>
        </p:xfrm>
        <a:graphic>
          <a:graphicData uri="http://schemas.openxmlformats.org/drawingml/2006/table">
            <a:tbl>
              <a:tblPr firstRow="1">
                <a:tableStyleId>{5940675A-B579-460E-94D1-54222C63F5DA}</a:tableStyleId>
              </a:tblPr>
              <a:tblGrid>
                <a:gridCol w="1459729">
                  <a:extLst>
                    <a:ext uri="{9D8B030D-6E8A-4147-A177-3AD203B41FA5}">
                      <a16:colId xmlns:a16="http://schemas.microsoft.com/office/drawing/2014/main" val="20000"/>
                    </a:ext>
                  </a:extLst>
                </a:gridCol>
                <a:gridCol w="2396223">
                  <a:extLst>
                    <a:ext uri="{9D8B030D-6E8A-4147-A177-3AD203B41FA5}">
                      <a16:colId xmlns:a16="http://schemas.microsoft.com/office/drawing/2014/main" val="20001"/>
                    </a:ext>
                  </a:extLst>
                </a:gridCol>
              </a:tblGrid>
              <a:tr h="792610">
                <a:tc gridSpan="2">
                  <a:txBody>
                    <a:bodyPr/>
                    <a:lstStyle/>
                    <a:p>
                      <a:r>
                        <a:rPr kumimoji="1" lang="ja-JP" altLang="en-US" sz="1400" dirty="0">
                          <a:latin typeface="Times New Roman"/>
                          <a:ea typeface="Meiryo UI"/>
                          <a:cs typeface="Times New Roman"/>
                        </a:rPr>
                        <a:t>　Bạn muốn tư vấn khi nào?</a:t>
                      </a:r>
                      <a:endParaRPr kumimoji="1" lang="en-US" altLang="ja-JP" sz="1400" dirty="0">
                        <a:latin typeface="Times New Roman"/>
                        <a:ea typeface="BIZ UDPゴシック" panose="020B0400000000000000" pitchFamily="50" charset="-128"/>
                        <a:cs typeface="Times New Roman"/>
                      </a:endParaRPr>
                    </a:p>
                    <a:p>
                      <a:r>
                        <a:rPr kumimoji="1" lang="ja-JP" altLang="en-US" sz="1400" dirty="0">
                          <a:latin typeface="Times New Roman"/>
                          <a:ea typeface="BIZ UDPゴシック" panose="020B0400000000000000" pitchFamily="50" charset="-128"/>
                          <a:cs typeface="Times New Roman"/>
                        </a:rPr>
                        <a:t>（Mỗi người chỉ được tư vấn 01 lần. Thời lượng tư vấn chừng 50 phút).</a:t>
                      </a:r>
                      <a:endParaRPr kumimoji="1" lang="en-US" altLang="ja-JP" sz="1400" dirty="0">
                        <a:latin typeface="Times New Roman"/>
                        <a:ea typeface="BIZ UDPゴシック" panose="020B0400000000000000" pitchFamily="50" charset="-128"/>
                        <a:cs typeface="Times New Roman"/>
                      </a:endParaRPr>
                    </a:p>
                    <a:p>
                      <a:endParaRPr kumimoji="1" lang="en-US" altLang="ja-JP" sz="500" dirty="0">
                        <a:latin typeface="Times New Roman"/>
                        <a:ea typeface="BIZ UDPゴシック" panose="020B0400000000000000" pitchFamily="50" charset="-128"/>
                        <a:cs typeface="Times New Roman"/>
                      </a:endParaRPr>
                    </a:p>
                  </a:txBody>
                  <a:tcPr marL="98708" marR="98708" marT="49354" marB="49354" anchor="ctr"/>
                </a:tc>
                <a:tc hMerge="1">
                  <a:txBody>
                    <a:bodyPr/>
                    <a:lstStyle/>
                    <a:p>
                      <a:pPr algn="ctr"/>
                      <a:endParaRPr kumimoji="1" lang="ja-JP" altLang="en-US" sz="1100" dirty="0">
                        <a:latin typeface="Meiryo UI"/>
                        <a:ea typeface="Meiryo UI"/>
                      </a:endParaRPr>
                    </a:p>
                  </a:txBody>
                  <a:tcPr/>
                </a:tc>
                <a:extLst>
                  <a:ext uri="{0D108BD9-81ED-4DB2-BD59-A6C34878D82A}">
                    <a16:rowId xmlns:a16="http://schemas.microsoft.com/office/drawing/2014/main" val="10000"/>
                  </a:ext>
                </a:extLst>
              </a:tr>
              <a:tr h="391970">
                <a:tc>
                  <a:txBody>
                    <a:bodyPr/>
                    <a:lstStyle/>
                    <a:p>
                      <a:pPr algn="ctr"/>
                      <a:r>
                        <a:rPr kumimoji="1" lang="ja-JP" altLang="en-US" sz="1100" dirty="0">
                          <a:latin typeface="Times New Roman"/>
                          <a:ea typeface="Meiryo UI"/>
                          <a:cs typeface="Times New Roman"/>
                        </a:rPr>
                        <a:t>□</a:t>
                      </a:r>
                      <a:r>
                        <a:rPr kumimoji="1" lang="en-US" altLang="ja-JP" sz="1100" dirty="0">
                          <a:latin typeface="Times New Roman"/>
                          <a:ea typeface="Meiryo UI"/>
                          <a:cs typeface="Times New Roman"/>
                        </a:rPr>
                        <a:t>5</a:t>
                      </a:r>
                      <a:r>
                        <a:rPr lang="ja-JP" altLang="en-US" sz="1100">
                          <a:latin typeface="Times New Roman"/>
                          <a:cs typeface="Times New Roman"/>
                        </a:rPr>
                        <a:t>19/5 (thứ Ba)</a:t>
                      </a:r>
                      <a:endParaRPr>
                        <a:latin typeface="Times New Roman"/>
                        <a:cs typeface="Times New Roman"/>
                      </a:endParaRPr>
                    </a:p>
                  </a:txBody>
                  <a:tcPr marL="98708" marR="98708" marT="49354" marB="49354"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Times New Roman"/>
                          <a:ea typeface="Meiryo UI"/>
                          <a:cs typeface="Times New Roman"/>
                        </a:rPr>
                        <a:t>　　Từ 13:30 chiều</a:t>
                      </a:r>
                      <a:endParaRPr>
                        <a:latin typeface="Times New Roman"/>
                        <a:cs typeface="Times New Roman"/>
                      </a:endParaRPr>
                    </a:p>
                  </a:txBody>
                  <a:tcPr marL="98708" marR="98708" marT="49354" marB="49354" anchor="ctr"/>
                </a:tc>
                <a:extLst>
                  <a:ext uri="{0D108BD9-81ED-4DB2-BD59-A6C34878D82A}">
                    <a16:rowId xmlns:a16="http://schemas.microsoft.com/office/drawing/2014/main" val="10001"/>
                  </a:ext>
                </a:extLst>
              </a:tr>
              <a:tr h="391970">
                <a:tc>
                  <a:txBody>
                    <a:bodyPr/>
                    <a:lstStyle/>
                    <a:p>
                      <a:pPr algn="ctr"/>
                      <a:r>
                        <a:rPr kumimoji="1" lang="ja-JP" altLang="en-US" sz="1100" dirty="0">
                          <a:latin typeface="Times New Roman"/>
                          <a:ea typeface="Meiryo UI"/>
                          <a:cs typeface="Times New Roman"/>
                        </a:rPr>
                        <a:t>□</a:t>
                      </a:r>
                      <a:r>
                        <a:rPr lang="ja-JP" altLang="en-US" sz="1100">
                          <a:latin typeface="Times New Roman"/>
                          <a:cs typeface="Times New Roman"/>
                        </a:rPr>
                        <a:t>22/7 (thứ Tư)</a:t>
                      </a:r>
                      <a:endParaRPr>
                        <a:latin typeface="Times New Roman"/>
                        <a:cs typeface="Times New Roman"/>
                      </a:endParaRPr>
                    </a:p>
                  </a:txBody>
                  <a:tcPr marL="98708" marR="98708" marT="49354" marB="49354" anchor="ctr"/>
                </a:tc>
                <a:tc>
                  <a:txBody>
                    <a:bodyPr/>
                    <a:lstStyle/>
                    <a:p>
                      <a:r>
                        <a:rPr kumimoji="1" lang="ja-JP" altLang="en-US" sz="1100" dirty="0">
                          <a:latin typeface="Times New Roman"/>
                          <a:ea typeface="Meiryo UI"/>
                          <a:cs typeface="Times New Roman"/>
                        </a:rPr>
                        <a:t>　Từ 13:30 chiều</a:t>
                      </a:r>
                      <a:endParaRPr>
                        <a:latin typeface="Times New Roman"/>
                        <a:cs typeface="Times New Roman"/>
                      </a:endParaRPr>
                    </a:p>
                  </a:txBody>
                  <a:tcPr marL="98708" marR="98708" marT="49354" marB="49354" anchor="ctr"/>
                </a:tc>
                <a:extLst>
                  <a:ext uri="{0D108BD9-81ED-4DB2-BD59-A6C34878D82A}">
                    <a16:rowId xmlns:a16="http://schemas.microsoft.com/office/drawing/2014/main" val="10002"/>
                  </a:ext>
                </a:extLst>
              </a:tr>
              <a:tr h="384538">
                <a:tc>
                  <a:txBody>
                    <a:bodyPr/>
                    <a:lstStyle/>
                    <a:p>
                      <a:pPr algn="ctr"/>
                      <a:r>
                        <a:rPr kumimoji="1" lang="ja-JP" altLang="en-US" sz="1100" dirty="0">
                          <a:latin typeface="Times New Roman"/>
                          <a:ea typeface="Meiryo UI"/>
                          <a:cs typeface="Times New Roman"/>
                        </a:rPr>
                        <a:t>□</a:t>
                      </a:r>
                      <a:r>
                        <a:rPr lang="ja-JP" altLang="en-US" sz="1100">
                          <a:latin typeface="Times New Roman"/>
                          <a:cs typeface="Times New Roman"/>
                        </a:rPr>
                        <a:t>16/9 (thứ Tư)</a:t>
                      </a:r>
                      <a:endParaRPr>
                        <a:latin typeface="Times New Roman"/>
                        <a:cs typeface="Times New Roman"/>
                      </a:endParaRPr>
                    </a:p>
                  </a:txBody>
                  <a:tcPr marL="98708" marR="98708" marT="49354" marB="49354" anchor="ctr"/>
                </a:tc>
                <a:tc>
                  <a:txBody>
                    <a:bodyPr/>
                    <a:lstStyle/>
                    <a:p>
                      <a:r>
                        <a:rPr kumimoji="1" lang="ja-JP" altLang="en-US" sz="1100" dirty="0">
                          <a:latin typeface="Times New Roman"/>
                          <a:ea typeface="Meiryo UI"/>
                          <a:cs typeface="Times New Roman"/>
                        </a:rPr>
                        <a:t>　Từ 13:30 chiều</a:t>
                      </a:r>
                      <a:endParaRPr>
                        <a:latin typeface="Times New Roman"/>
                        <a:cs typeface="Times New Roman"/>
                      </a:endParaRPr>
                    </a:p>
                  </a:txBody>
                  <a:tcPr marL="98708" marR="98708" marT="49354" marB="49354" anchor="ctr"/>
                </a:tc>
                <a:extLst>
                  <a:ext uri="{0D108BD9-81ED-4DB2-BD59-A6C34878D82A}">
                    <a16:rowId xmlns:a16="http://schemas.microsoft.com/office/drawing/2014/main" val="10003"/>
                  </a:ext>
                </a:extLst>
              </a:tr>
              <a:tr h="391970">
                <a:tc>
                  <a:txBody>
                    <a:bodyPr/>
                    <a:lstStyle/>
                    <a:p>
                      <a:pPr algn="ctr"/>
                      <a:r>
                        <a:rPr kumimoji="1" lang="ja-JP" altLang="en-US" sz="1100" dirty="0">
                          <a:latin typeface="Times New Roman"/>
                          <a:ea typeface="Meiryo UI"/>
                          <a:cs typeface="Times New Roman"/>
                        </a:rPr>
                        <a:t> □</a:t>
                      </a:r>
                      <a:r>
                        <a:rPr lang="ja-JP" altLang="en-US" sz="1100">
                          <a:latin typeface="Times New Roman"/>
                          <a:cs typeface="Times New Roman"/>
                        </a:rPr>
                        <a:t>18/11 (thứ Tư)</a:t>
                      </a:r>
                      <a:endParaRPr>
                        <a:latin typeface="Times New Roman"/>
                        <a:cs typeface="Times New Roman"/>
                      </a:endParaRPr>
                    </a:p>
                  </a:txBody>
                  <a:tcPr marL="98708" marR="98708" marT="49354" marB="49354" anchor="ctr"/>
                </a:tc>
                <a:tc>
                  <a:txBody>
                    <a:bodyPr/>
                    <a:lstStyle/>
                    <a:p>
                      <a:r>
                        <a:rPr kumimoji="1" lang="ja-JP" altLang="en-US" sz="1100" dirty="0">
                          <a:latin typeface="Times New Roman"/>
                          <a:ea typeface="Meiryo UI"/>
                          <a:cs typeface="Times New Roman"/>
                        </a:rPr>
                        <a:t>　Từ 13:30 chiều</a:t>
                      </a:r>
                      <a:endParaRPr>
                        <a:latin typeface="Times New Roman"/>
                        <a:cs typeface="Times New Roman"/>
                      </a:endParaRPr>
                    </a:p>
                  </a:txBody>
                  <a:tcPr marL="98708" marR="98708" marT="49354" marB="49354" anchor="ctr"/>
                </a:tc>
                <a:extLst>
                  <a:ext uri="{0D108BD9-81ED-4DB2-BD59-A6C34878D82A}">
                    <a16:rowId xmlns:a16="http://schemas.microsoft.com/office/drawing/2014/main" val="10004"/>
                  </a:ext>
                </a:extLst>
              </a:tr>
              <a:tr h="391970">
                <a:tc>
                  <a:txBody>
                    <a:bodyPr/>
                    <a:lstStyle/>
                    <a:p>
                      <a:pPr algn="ctr"/>
                      <a:r>
                        <a:rPr kumimoji="1" lang="ja-JP" altLang="en-US" sz="1100" dirty="0">
                          <a:latin typeface="Times New Roman"/>
                          <a:ea typeface="Meiryo UI"/>
                          <a:cs typeface="Times New Roman"/>
                        </a:rPr>
                        <a:t>□</a:t>
                      </a:r>
                      <a:r>
                        <a:rPr lang="ja-JP" altLang="en-US" sz="1100">
                          <a:latin typeface="Times New Roman"/>
                          <a:cs typeface="Times New Roman"/>
                        </a:rPr>
                        <a:t>20/1 (thứ Tư)</a:t>
                      </a:r>
                      <a:endParaRPr>
                        <a:latin typeface="Times New Roman"/>
                        <a:cs typeface="Times New Roman"/>
                      </a:endParaRPr>
                    </a:p>
                  </a:txBody>
                  <a:tcPr marL="98708" marR="98708" marT="49354" marB="49354" anchor="ctr"/>
                </a:tc>
                <a:tc>
                  <a:txBody>
                    <a:bodyPr/>
                    <a:lstStyle/>
                    <a:p>
                      <a:r>
                        <a:rPr kumimoji="1" lang="ja-JP" altLang="en-US" sz="1100" dirty="0">
                          <a:latin typeface="Times New Roman"/>
                          <a:ea typeface="Meiryo UI"/>
                          <a:cs typeface="Times New Roman"/>
                        </a:rPr>
                        <a:t>　Từ 13:30 chiều</a:t>
                      </a:r>
                      <a:endParaRPr>
                        <a:latin typeface="Times New Roman"/>
                        <a:cs typeface="Times New Roman"/>
                      </a:endParaRPr>
                    </a:p>
                  </a:txBody>
                  <a:tcPr marL="98708" marR="98708" marT="49354" marB="49354" anchor="ctr"/>
                </a:tc>
                <a:extLst>
                  <a:ext uri="{0D108BD9-81ED-4DB2-BD59-A6C34878D82A}">
                    <a16:rowId xmlns:a16="http://schemas.microsoft.com/office/drawing/2014/main" val="10005"/>
                  </a:ext>
                </a:extLst>
              </a:tr>
              <a:tr h="391970">
                <a:tc>
                  <a:txBody>
                    <a:bodyPr/>
                    <a:lstStyle/>
                    <a:p>
                      <a:pPr algn="ctr"/>
                      <a:r>
                        <a:rPr kumimoji="1" lang="ja-JP" altLang="en-US" sz="1100" dirty="0">
                          <a:latin typeface="Times New Roman"/>
                          <a:ea typeface="Meiryo UI"/>
                          <a:cs typeface="Times New Roman"/>
                        </a:rPr>
                        <a:t>□</a:t>
                      </a:r>
                      <a:r>
                        <a:rPr lang="ja-JP" altLang="en-US" sz="1100">
                          <a:latin typeface="Times New Roman"/>
                          <a:cs typeface="Times New Roman"/>
                        </a:rPr>
                        <a:t>17/2 (thứ Tư) </a:t>
                      </a:r>
                      <a:endParaRPr>
                        <a:latin typeface="Times New Roman"/>
                        <a:cs typeface="Times New Roman"/>
                      </a:endParaRPr>
                    </a:p>
                  </a:txBody>
                  <a:tcPr marL="98708" marR="98708" marT="49354" marB="49354" anchor="ctr"/>
                </a:tc>
                <a:tc>
                  <a:txBody>
                    <a:bodyPr/>
                    <a:lstStyle/>
                    <a:p>
                      <a:r>
                        <a:rPr kumimoji="1" lang="ja-JP" altLang="en-US" sz="1100" dirty="0">
                          <a:latin typeface="Times New Roman"/>
                          <a:ea typeface="Meiryo UI"/>
                          <a:cs typeface="Times New Roman"/>
                        </a:rPr>
                        <a:t>　Từ 13:30 chiều</a:t>
                      </a:r>
                      <a:endParaRPr>
                        <a:latin typeface="Times New Roman"/>
                        <a:cs typeface="Times New Roman"/>
                      </a:endParaRPr>
                    </a:p>
                  </a:txBody>
                  <a:tcPr marL="98708" marR="98708" marT="49354" marB="49354" anchor="ctr"/>
                </a:tc>
                <a:extLst>
                  <a:ext uri="{0D108BD9-81ED-4DB2-BD59-A6C34878D82A}">
                    <a16:rowId xmlns:a16="http://schemas.microsoft.com/office/drawing/2014/main" val="10006"/>
                  </a:ext>
                </a:extLst>
              </a:tr>
              <a:tr h="505603">
                <a:tc gridSpan="2">
                  <a:txBody>
                    <a:bodyPr/>
                    <a:lstStyle/>
                    <a:p>
                      <a:pPr algn="l">
                        <a:lnSpc>
                          <a:spcPts val="1500"/>
                        </a:lnSpc>
                      </a:pPr>
                      <a:endParaRPr kumimoji="1" lang="en-US" altLang="ja-JP" sz="1100" dirty="0">
                        <a:latin typeface="Times New Roman"/>
                        <a:ea typeface="Meiryo UI"/>
                        <a:cs typeface="Times New Roman"/>
                      </a:endParaRPr>
                    </a:p>
                  </a:txBody>
                  <a:tcPr marL="98708" marR="98708" marT="49354" marB="49354"/>
                </a:tc>
                <a:tc hMerge="1">
                  <a:txBody>
                    <a:bodyPr/>
                    <a:lstStyle/>
                    <a:p>
                      <a:pPr algn="ctr"/>
                      <a:endParaRPr kumimoji="1" lang="ja-JP" altLang="en-US" sz="1200" dirty="0">
                        <a:latin typeface="Meiryo UI"/>
                        <a:ea typeface="Meiryo UI"/>
                      </a:endParaRPr>
                    </a:p>
                  </a:txBody>
                  <a:tcPr anchor="ctr"/>
                </a:tc>
                <a:extLst>
                  <a:ext uri="{0D108BD9-81ED-4DB2-BD59-A6C34878D82A}">
                    <a16:rowId xmlns:a16="http://schemas.microsoft.com/office/drawing/2014/main" val="10007"/>
                  </a:ext>
                </a:extLst>
              </a:tr>
            </a:tbl>
          </a:graphicData>
        </a:graphic>
      </p:graphicFrame>
      <p:graphicFrame>
        <p:nvGraphicFramePr>
          <p:cNvPr id="1180" name="四角形 51"/>
          <p:cNvGraphicFramePr>
            <a:graphicFrameLocks noGrp="1"/>
          </p:cNvGraphicFramePr>
          <p:nvPr/>
        </p:nvGraphicFramePr>
        <p:xfrm>
          <a:off x="209606" y="6850904"/>
          <a:ext cx="7170969" cy="2780106"/>
        </p:xfrm>
        <a:graphic>
          <a:graphicData uri="http://schemas.openxmlformats.org/drawingml/2006/table">
            <a:tbl>
              <a:tblPr firstRow="1" bandRow="1">
                <a:tableStyleId>{5940675A-B579-460E-94D1-54222C63F5DA}</a:tableStyleId>
              </a:tblPr>
              <a:tblGrid>
                <a:gridCol w="1417579">
                  <a:extLst>
                    <a:ext uri="{9D8B030D-6E8A-4147-A177-3AD203B41FA5}">
                      <a16:colId xmlns:a16="http://schemas.microsoft.com/office/drawing/2014/main" val="20000"/>
                    </a:ext>
                  </a:extLst>
                </a:gridCol>
                <a:gridCol w="5753390">
                  <a:extLst>
                    <a:ext uri="{9D8B030D-6E8A-4147-A177-3AD203B41FA5}">
                      <a16:colId xmlns:a16="http://schemas.microsoft.com/office/drawing/2014/main" val="20001"/>
                    </a:ext>
                  </a:extLst>
                </a:gridCol>
              </a:tblGrid>
              <a:tr h="349754">
                <a:tc>
                  <a:txBody>
                    <a:bodyPr/>
                    <a:lstStyle/>
                    <a:p>
                      <a:pPr algn="ctr"/>
                      <a:r>
                        <a:rPr lang="ja-JP" altLang="en-US" sz="1400">
                          <a:latin typeface="Times New Roman"/>
                          <a:cs typeface="Times New Roman"/>
                        </a:rPr>
                        <a:t>Tên</a:t>
                      </a:r>
                      <a:endParaRPr sz="1400">
                        <a:latin typeface="Times New Roman"/>
                        <a:cs typeface="Times New Roman"/>
                      </a:endParaRPr>
                    </a:p>
                  </a:txBody>
                  <a:tcPr marL="98708" marR="98708" marT="49354" marB="493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kumimoji="1" lang="ja-JP" altLang="en-US" sz="1400" dirty="0">
                        <a:latin typeface="Times New Roman"/>
                        <a:ea typeface="Meiryo UI"/>
                        <a:cs typeface="Times New Roman"/>
                      </a:endParaRPr>
                    </a:p>
                  </a:txBody>
                  <a:tcPr marL="98708" marR="98708" marT="49354" marB="493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49754">
                <a:tc>
                  <a:txBody>
                    <a:bodyPr/>
                    <a:lstStyle/>
                    <a:p>
                      <a:pPr algn="ctr"/>
                      <a:r>
                        <a:rPr lang="ja-JP" altLang="en-US" sz="1400">
                          <a:latin typeface="Times New Roman"/>
                          <a:cs typeface="Times New Roman"/>
                        </a:rPr>
                        <a:t>Địa chỉ</a:t>
                      </a:r>
                      <a:endParaRPr sz="1400">
                        <a:latin typeface="Times New Roman"/>
                        <a:cs typeface="Times New Roman"/>
                      </a:endParaRPr>
                    </a:p>
                  </a:txBody>
                  <a:tcPr marL="98708" marR="98708" marT="49354" marB="493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kumimoji="1" lang="ja-JP" altLang="en-US" sz="1400" dirty="0">
                        <a:latin typeface="Times New Roman"/>
                        <a:ea typeface="Meiryo UI"/>
                        <a:cs typeface="Times New Roman"/>
                      </a:endParaRPr>
                    </a:p>
                  </a:txBody>
                  <a:tcPr marL="98708" marR="98708" marT="49354" marB="493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49754">
                <a:tc>
                  <a:txBody>
                    <a:bodyPr/>
                    <a:lstStyle/>
                    <a:p>
                      <a:pPr algn="ctr"/>
                      <a:r>
                        <a:rPr lang="ja-JP" altLang="en-US" sz="1400">
                          <a:latin typeface="Times New Roman"/>
                          <a:cs typeface="Times New Roman"/>
                        </a:rPr>
                        <a:t>Tư cách lưu trú</a:t>
                      </a:r>
                      <a:endParaRPr sz="1400">
                        <a:latin typeface="Times New Roman"/>
                        <a:cs typeface="Times New Roman"/>
                      </a:endParaRPr>
                    </a:p>
                  </a:txBody>
                  <a:tcPr marL="98708" marR="98708" marT="49354" marB="493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kumimoji="1" lang="ja-JP" altLang="en-US" sz="1400" dirty="0">
                        <a:latin typeface="Times New Roman"/>
                        <a:ea typeface="Meiryo UI"/>
                        <a:cs typeface="Times New Roman"/>
                      </a:endParaRPr>
                    </a:p>
                  </a:txBody>
                  <a:tcPr marL="98708" marR="98708" marT="49354" marB="493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83369">
                <a:tc>
                  <a:txBody>
                    <a:bodyPr/>
                    <a:lstStyle/>
                    <a:p>
                      <a:pPr algn="ctr"/>
                      <a:r>
                        <a:rPr lang="ja-JP" altLang="en-US" sz="1400">
                          <a:latin typeface="Times New Roman"/>
                          <a:cs typeface="Times New Roman"/>
                        </a:rPr>
                        <a:t>Ngôn ngữ</a:t>
                      </a:r>
                      <a:endParaRPr sz="1400">
                        <a:latin typeface="Times New Roman"/>
                        <a:cs typeface="Times New Roman"/>
                      </a:endParaRPr>
                    </a:p>
                  </a:txBody>
                  <a:tcPr marL="98708" marR="98708" marT="49354" marB="493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300"/>
                        </a:lnSpc>
                      </a:pPr>
                      <a:r>
                        <a:rPr kumimoji="1" lang="ja-JP" altLang="en-US" sz="1400" dirty="0">
                          <a:latin typeface="Times New Roman"/>
                          <a:ea typeface="Meiryo UI"/>
                          <a:cs typeface="Times New Roman"/>
                        </a:rPr>
                        <a:t>□Tiếng Nhật 　　　　□Tiếng Anh　　  　□Tiếng Trung　　　　　　□</a:t>
                      </a:r>
                      <a:r>
                        <a:rPr kumimoji="1" lang="en-US" altLang="ja-JP" sz="1400" dirty="0" err="1">
                          <a:latin typeface="Times New Roman"/>
                          <a:ea typeface="Meiryo UI"/>
                          <a:cs typeface="Times New Roman"/>
                        </a:rPr>
                        <a:t>Tiếng</a:t>
                      </a:r>
                      <a:r>
                        <a:rPr kumimoji="1" lang="en-US" altLang="ja-JP" sz="1400" dirty="0">
                          <a:latin typeface="Times New Roman"/>
                          <a:ea typeface="Meiryo UI"/>
                          <a:cs typeface="Times New Roman"/>
                        </a:rPr>
                        <a:t> </a:t>
                      </a:r>
                      <a:r>
                        <a:rPr kumimoji="1" lang="en-US" altLang="ja-JP" sz="1400" dirty="0" err="1">
                          <a:latin typeface="Times New Roman"/>
                          <a:ea typeface="Meiryo UI"/>
                          <a:cs typeface="Times New Roman"/>
                        </a:rPr>
                        <a:t>Việt</a:t>
                      </a:r>
                      <a:r>
                        <a:rPr kumimoji="1" lang="ja-JP" altLang="en-US" sz="1400" kern="1200" dirty="0">
                          <a:solidFill>
                            <a:schemeClr val="tx1"/>
                          </a:solidFill>
                          <a:latin typeface="Times New Roman"/>
                          <a:ea typeface="+mn-ea"/>
                          <a:cs typeface="Times New Roman"/>
                        </a:rPr>
                        <a:t>　</a:t>
                      </a:r>
                      <a:endParaRPr kumimoji="1" lang="en-US" altLang="ja-JP" sz="1400" dirty="0">
                        <a:latin typeface="Times New Roman"/>
                        <a:ea typeface="Meiryo UI"/>
                        <a:cs typeface="Times New Roman"/>
                      </a:endParaRPr>
                    </a:p>
                    <a:p>
                      <a:pPr algn="l"/>
                      <a:r>
                        <a:rPr kumimoji="1" lang="ja-JP" altLang="en-US" sz="1400" dirty="0">
                          <a:latin typeface="Times New Roman"/>
                          <a:ea typeface="UD デジタル 教科書体 N-R" panose="02020400000000000000" pitchFamily="17" charset="-128"/>
                          <a:cs typeface="Times New Roman"/>
                        </a:rPr>
                        <a:t>□Ngôn ngữ khác</a:t>
                      </a:r>
                      <a:r>
                        <a:rPr kumimoji="1" lang="ja-JP" altLang="en-US" sz="1400" dirty="0">
                          <a:latin typeface="Times New Roman"/>
                          <a:ea typeface="Meiryo UI"/>
                          <a:cs typeface="Times New Roman"/>
                        </a:rPr>
                        <a:t>（　　　　　　　　　　）</a:t>
                      </a:r>
                      <a:endParaRPr sz="1400">
                        <a:latin typeface="Times New Roman"/>
                        <a:cs typeface="Times New Roman"/>
                      </a:endParaRPr>
                    </a:p>
                    <a:p>
                      <a:pPr algn="l"/>
                      <a:r>
                        <a:rPr lang="ja-JP" altLang="en-US" sz="1200" dirty="0">
                          <a:solidFill>
                            <a:prstClr val="black"/>
                          </a:solidFill>
                          <a:latin typeface="Times New Roman"/>
                          <a:ea typeface="Meiryo UI"/>
                          <a:cs typeface="Times New Roman"/>
                        </a:rPr>
                        <a:t>* </a:t>
                      </a:r>
                      <a:r>
                        <a:rPr lang="ja-JP" altLang="en-US" sz="1200">
                          <a:latin typeface="Times New Roman"/>
                          <a:cs typeface="Times New Roman"/>
                        </a:rPr>
                        <a:t>Có khi chúng tôi sử dụng dịch vụ thông dịch qua điện thoại đối với các cuộc tư vấn bằng ngoại ngữ</a:t>
                      </a:r>
                      <a:endParaRPr sz="1200">
                        <a:latin typeface="Times New Roman"/>
                        <a:cs typeface="Times New Roman"/>
                      </a:endParaRPr>
                    </a:p>
                  </a:txBody>
                  <a:tcPr marL="98708" marR="98708" marT="49354" marB="493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48919">
                <a:tc>
                  <a:txBody>
                    <a:bodyPr/>
                    <a:lstStyle/>
                    <a:p>
                      <a:pPr algn="ctr"/>
                      <a:r>
                        <a:rPr kumimoji="1" lang="ja-JP" altLang="en-US" sz="1400" dirty="0">
                          <a:latin typeface="Times New Roman"/>
                          <a:ea typeface="BIZ UDPゴシック" panose="020B0400000000000000" pitchFamily="50" charset="-128"/>
                          <a:cs typeface="Times New Roman"/>
                        </a:rPr>
                        <a:t>Điện thoại</a:t>
                      </a:r>
                      <a:endParaRPr sz="1400">
                        <a:latin typeface="Times New Roman"/>
                        <a:cs typeface="Times New Roman"/>
                      </a:endParaRPr>
                    </a:p>
                  </a:txBody>
                  <a:tcPr marL="98708" marR="98708" marT="49354" marB="493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pPr>
                      <a:endParaRPr kumimoji="1" lang="ja-JP" altLang="en-US" sz="1400" dirty="0">
                        <a:latin typeface="Times New Roman"/>
                        <a:ea typeface="Meiryo UI"/>
                        <a:cs typeface="Times New Roman"/>
                      </a:endParaRPr>
                    </a:p>
                  </a:txBody>
                  <a:tcPr marL="98708" marR="98708" marT="49354" marB="493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32250">
                <a:tc>
                  <a:txBody>
                    <a:bodyPr/>
                    <a:lstStyle/>
                    <a:p>
                      <a:pPr algn="ctr"/>
                      <a:r>
                        <a:rPr kumimoji="1" lang="en-US" altLang="ja-JP" sz="1400" dirty="0">
                          <a:latin typeface="Times New Roman"/>
                          <a:ea typeface="Meiryo UI"/>
                          <a:cs typeface="Times New Roman"/>
                        </a:rPr>
                        <a:t>E-mail</a:t>
                      </a:r>
                      <a:endParaRPr kumimoji="1" lang="ja-JP" altLang="en-US" sz="1400" dirty="0">
                        <a:latin typeface="Times New Roman"/>
                        <a:ea typeface="Meiryo UI"/>
                        <a:cs typeface="Times New Roman"/>
                      </a:endParaRPr>
                    </a:p>
                  </a:txBody>
                  <a:tcPr marL="98708" marR="98708" marT="49354" marB="493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pPr>
                      <a:endParaRPr kumimoji="1" lang="ja-JP" altLang="en-US" sz="1400" dirty="0">
                        <a:latin typeface="Times New Roman"/>
                        <a:ea typeface="Meiryo UI"/>
                        <a:cs typeface="Times New Roman"/>
                      </a:endParaRPr>
                    </a:p>
                  </a:txBody>
                  <a:tcPr marL="98708" marR="98708" marT="49354" marB="493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181" name="直線 36"/>
          <p:cNvSpPr/>
          <p:nvPr/>
        </p:nvSpPr>
        <p:spPr>
          <a:xfrm>
            <a:off x="237068" y="1384300"/>
            <a:ext cx="7037586" cy="0"/>
          </a:xfrm>
          <a:prstGeom prst="line">
            <a:avLst/>
          </a:prstGeom>
          <a:ln w="38100" cap="flat" cmpd="sng" algn="ctr">
            <a:solidFill>
              <a:schemeClr val="tx1"/>
            </a:solidFill>
            <a:prstDash val="sysDot"/>
            <a:miter lim="800000"/>
          </a:ln>
        </p:spPr>
        <p:style>
          <a:lnRef idx="1">
            <a:schemeClr val="accent1"/>
          </a:lnRef>
          <a:fillRef idx="0">
            <a:schemeClr val="accent1"/>
          </a:fillRef>
          <a:effectRef idx="0">
            <a:schemeClr val="accent1"/>
          </a:effectRef>
          <a:fontRef idx="minor">
            <a:schemeClr val="tx1"/>
          </a:fontRef>
        </p:style>
        <p:txBody>
          <a:bodyPr/>
          <a:lstStyle/>
          <a:p>
            <a:endParaRPr lang="ja-JP" altLang="en-US" sz="1943"/>
          </a:p>
        </p:txBody>
      </p:sp>
      <p:sp>
        <p:nvSpPr>
          <p:cNvPr id="1182" name="正方形/長方形 6"/>
          <p:cNvSpPr/>
          <p:nvPr/>
        </p:nvSpPr>
        <p:spPr>
          <a:xfrm>
            <a:off x="197733" y="1451962"/>
            <a:ext cx="7182842" cy="17320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ja-JP" altLang="en-US" sz="1400" b="0" dirty="0">
                <a:solidFill>
                  <a:schemeClr val="tx1"/>
                </a:solidFill>
                <a:latin typeface="Times New Roman"/>
                <a:ea typeface="Meiryo UI" panose="020B0604030504040204" pitchFamily="50" charset="-128"/>
                <a:cs typeface="Times New Roman"/>
              </a:rPr>
              <a:t>　N</a:t>
            </a:r>
            <a:r>
              <a:rPr kumimoji="1" lang="ja-JP" altLang="en-US" sz="1400" b="0" dirty="0">
                <a:solidFill>
                  <a:schemeClr val="tx1"/>
                </a:solidFill>
                <a:latin typeface="Times New Roman"/>
                <a:ea typeface="マメロン" panose="020B0600070205080204" charset="-128"/>
                <a:cs typeface="Times New Roman"/>
              </a:rPr>
              <a:t>hận đặt lịch tư vấn từ 01 tháng trước ngày tư vấn.</a:t>
            </a:r>
            <a:r>
              <a:rPr lang="ja-JP" altLang="en-US" sz="1400" b="0" dirty="0">
                <a:solidFill>
                  <a:schemeClr val="tx1"/>
                </a:solidFill>
                <a:latin typeface="Times New Roman"/>
                <a:ea typeface="Meiryo UI" panose="020B0604030504040204" pitchFamily="50" charset="-128"/>
                <a:cs typeface="Times New Roman"/>
              </a:rPr>
              <a:t>　　　　　　　　　　　　　　　　　　　　　　　　　　　　　　　　　　　　　　Hãy gửi cho chúng tôi bằng Email, </a:t>
            </a:r>
            <a:r>
              <a:rPr lang="en-US" altLang="ja-JP" sz="1400" b="0" dirty="0">
                <a:solidFill>
                  <a:schemeClr val="tx1"/>
                </a:solidFill>
                <a:latin typeface="Times New Roman"/>
                <a:ea typeface="Meiryo UI" panose="020B0604030504040204" pitchFamily="50" charset="-128"/>
                <a:cs typeface="Times New Roman"/>
              </a:rPr>
              <a:t>FAX hoặc qua bưu điện. Bạn có thể đặt lịch qua điện thoại.</a:t>
            </a:r>
          </a:p>
          <a:p>
            <a:pPr algn="ctr"/>
            <a:r>
              <a:rPr kumimoji="1" lang="en-US" altLang="ja-JP" sz="1400" b="0" dirty="0">
                <a:solidFill>
                  <a:schemeClr val="tx1"/>
                </a:solidFill>
                <a:latin typeface="Times New Roman"/>
                <a:ea typeface="Meiryo UI" panose="020B0604030504040204" pitchFamily="50" charset="-128"/>
                <a:cs typeface="Times New Roman"/>
              </a:rPr>
              <a:t>【Nơi nhận】</a:t>
            </a:r>
            <a:r>
              <a:rPr kumimoji="1" lang="ja-JP" altLang="en-US" sz="1400" b="0" dirty="0">
                <a:solidFill>
                  <a:schemeClr val="tx1"/>
                </a:solidFill>
                <a:latin typeface="Times New Roman"/>
                <a:ea typeface="Meiryo UI" panose="020B0604030504040204" pitchFamily="50" charset="-128"/>
                <a:cs typeface="Times New Roman"/>
              </a:rPr>
              <a:t>　</a:t>
            </a:r>
            <a:r>
              <a:rPr lang="ja-JP" altLang="en-US" sz="1400" b="0">
                <a:solidFill>
                  <a:schemeClr val="tx1"/>
                </a:solidFill>
                <a:latin typeface="Times New Roman"/>
                <a:cs typeface="Times New Roman"/>
              </a:rPr>
              <a:t>Trung tâm tư vấn các vấn đề về đời sống cho người nước ngoài tại tỉnh Kochi </a:t>
            </a:r>
            <a:endParaRPr kumimoji="1" lang="en-US" altLang="ja-JP" sz="1400" b="0" dirty="0">
              <a:solidFill>
                <a:schemeClr val="tx1"/>
              </a:solidFill>
              <a:latin typeface="Times New Roman"/>
              <a:ea typeface="Meiryo UI" panose="020B0604030504040204" pitchFamily="50" charset="-128"/>
              <a:cs typeface="Times New Roman"/>
            </a:endParaRPr>
          </a:p>
          <a:p>
            <a:pPr algn="ctr"/>
            <a:r>
              <a:rPr kumimoji="1" lang="en-US" altLang="ja-JP" sz="1400" b="0" dirty="0">
                <a:solidFill>
                  <a:schemeClr val="tx1"/>
                </a:solidFill>
                <a:latin typeface="Times New Roman"/>
                <a:ea typeface="Meiryo UI" panose="020B0604030504040204" pitchFamily="50" charset="-128"/>
                <a:cs typeface="Times New Roman"/>
              </a:rPr>
              <a:t>【Email】</a:t>
            </a:r>
            <a:r>
              <a:rPr kumimoji="1" lang="ja-JP" altLang="en-US" sz="1400" b="0" dirty="0">
                <a:solidFill>
                  <a:schemeClr val="tx1"/>
                </a:solidFill>
                <a:latin typeface="Times New Roman"/>
                <a:ea typeface="Meiryo UI" panose="020B0604030504040204" pitchFamily="50" charset="-128"/>
                <a:cs typeface="Times New Roman"/>
              </a:rPr>
              <a:t>　　</a:t>
            </a:r>
            <a:r>
              <a:rPr kumimoji="1" lang="en-US" altLang="ja-JP" sz="1400" b="0" dirty="0">
                <a:solidFill>
                  <a:schemeClr val="tx1"/>
                </a:solidFill>
                <a:latin typeface="Times New Roman"/>
                <a:ea typeface="Meiryo UI" panose="020B0604030504040204" pitchFamily="50" charset="-128"/>
                <a:cs typeface="Times New Roman"/>
              </a:rPr>
              <a:t>consultation@kccfr.jp</a:t>
            </a:r>
            <a:r>
              <a:rPr kumimoji="1" lang="ja-JP" altLang="en-US" sz="1400" b="0" dirty="0">
                <a:solidFill>
                  <a:schemeClr val="tx1"/>
                </a:solidFill>
                <a:latin typeface="Times New Roman"/>
                <a:ea typeface="Meiryo UI" panose="020B0604030504040204" pitchFamily="50" charset="-128"/>
                <a:cs typeface="Times New Roman"/>
              </a:rPr>
              <a:t>　　</a:t>
            </a:r>
            <a:r>
              <a:rPr kumimoji="1" lang="en-US" altLang="ja-JP" sz="1400" b="0" dirty="0">
                <a:solidFill>
                  <a:schemeClr val="tx1"/>
                </a:solidFill>
                <a:latin typeface="Times New Roman"/>
                <a:ea typeface="Meiryo UI" panose="020B0604030504040204" pitchFamily="50" charset="-128"/>
                <a:cs typeface="Times New Roman"/>
              </a:rPr>
              <a:t>【FAX】</a:t>
            </a:r>
            <a:r>
              <a:rPr kumimoji="1" lang="ja-JP" altLang="en-US" sz="1400" b="0" dirty="0">
                <a:solidFill>
                  <a:schemeClr val="tx1"/>
                </a:solidFill>
                <a:latin typeface="Times New Roman"/>
                <a:ea typeface="Meiryo UI" panose="020B0604030504040204" pitchFamily="50" charset="-128"/>
                <a:cs typeface="Times New Roman"/>
              </a:rPr>
              <a:t>　</a:t>
            </a:r>
            <a:r>
              <a:rPr kumimoji="1" lang="en-US" altLang="ja-JP" sz="1400" b="0" dirty="0">
                <a:solidFill>
                  <a:schemeClr val="tx1"/>
                </a:solidFill>
                <a:latin typeface="Times New Roman"/>
                <a:ea typeface="Meiryo UI" panose="020B0604030504040204" pitchFamily="50" charset="-128"/>
                <a:cs typeface="Times New Roman"/>
              </a:rPr>
              <a:t>088-821-6441</a:t>
            </a:r>
            <a:endParaRPr sz="1400" b="0">
              <a:solidFill>
                <a:schemeClr val="tx1"/>
              </a:solidFill>
              <a:latin typeface="Times New Roman"/>
              <a:cs typeface="Times New Roman"/>
            </a:endParaRPr>
          </a:p>
          <a:p>
            <a:pPr algn="ctr"/>
            <a:r>
              <a:rPr kumimoji="1" lang="en-US" altLang="ja-JP" sz="1400" b="0" dirty="0">
                <a:solidFill>
                  <a:schemeClr val="tx1"/>
                </a:solidFill>
                <a:latin typeface="Times New Roman"/>
                <a:ea typeface="Meiryo UI" panose="020B0604030504040204" pitchFamily="50" charset="-128"/>
                <a:cs typeface="Times New Roman"/>
              </a:rPr>
              <a:t>【Địa chỉ】</a:t>
            </a:r>
            <a:r>
              <a:rPr kumimoji="1" lang="ja-JP" altLang="en-US" sz="1400" b="0" dirty="0">
                <a:solidFill>
                  <a:schemeClr val="tx1"/>
                </a:solidFill>
                <a:latin typeface="Times New Roman"/>
                <a:ea typeface="Meiryo UI" panose="020B0604030504040204" pitchFamily="50" charset="-128"/>
                <a:cs typeface="Times New Roman"/>
              </a:rPr>
              <a:t>　〒</a:t>
            </a:r>
            <a:r>
              <a:rPr kumimoji="1" lang="en-US" altLang="ja-JP" sz="1400" b="0" dirty="0">
                <a:solidFill>
                  <a:schemeClr val="tx1"/>
                </a:solidFill>
                <a:latin typeface="Times New Roman"/>
                <a:ea typeface="Meiryo UI" panose="020B0604030504040204" pitchFamily="50" charset="-128"/>
                <a:cs typeface="Times New Roman"/>
              </a:rPr>
              <a:t>780-0870, </a:t>
            </a:r>
            <a:r>
              <a:rPr lang="ja-JP" altLang="en-US" sz="1400">
                <a:solidFill>
                  <a:schemeClr val="tx1"/>
                </a:solidFill>
                <a:latin typeface="Times New Roman"/>
                <a:cs typeface="Times New Roman"/>
              </a:rPr>
              <a:t>4-1-37 Honmachi, thành phố Kochi </a:t>
            </a:r>
            <a:r>
              <a:rPr kumimoji="1" lang="en-US" altLang="ja-JP" sz="1400" b="0" dirty="0">
                <a:solidFill>
                  <a:schemeClr val="tx1"/>
                </a:solidFill>
                <a:latin typeface="Times New Roman"/>
                <a:ea typeface="Meiryo UI" panose="020B0604030504040204" pitchFamily="50" charset="-128"/>
                <a:cs typeface="Times New Roman"/>
              </a:rPr>
              <a:t> </a:t>
            </a:r>
            <a:endParaRPr sz="1400" b="0">
              <a:solidFill>
                <a:schemeClr val="tx1"/>
              </a:solidFill>
              <a:latin typeface="Times New Roman"/>
              <a:cs typeface="Times New Roman"/>
            </a:endParaRPr>
          </a:p>
          <a:p>
            <a:pPr algn="ctr"/>
            <a:r>
              <a:rPr kumimoji="1" lang="en-US" altLang="ja-JP" sz="1400" b="0" dirty="0">
                <a:solidFill>
                  <a:schemeClr val="tx1"/>
                </a:solidFill>
                <a:latin typeface="Times New Roman"/>
                <a:ea typeface="Meiryo UI" panose="020B0604030504040204" pitchFamily="50" charset="-128"/>
                <a:cs typeface="Times New Roman"/>
              </a:rPr>
              <a:t>【Điện thoại】</a:t>
            </a:r>
            <a:r>
              <a:rPr kumimoji="1" lang="ja-JP" altLang="en-US" sz="1400" b="0" dirty="0">
                <a:solidFill>
                  <a:schemeClr val="tx1"/>
                </a:solidFill>
                <a:latin typeface="Times New Roman"/>
                <a:ea typeface="Meiryo UI" panose="020B0604030504040204" pitchFamily="50" charset="-128"/>
                <a:cs typeface="Times New Roman"/>
              </a:rPr>
              <a:t>　　　</a:t>
            </a:r>
            <a:r>
              <a:rPr kumimoji="1" lang="en-US" altLang="ja-JP" sz="1400" b="0" dirty="0">
                <a:solidFill>
                  <a:schemeClr val="tx1"/>
                </a:solidFill>
                <a:latin typeface="Times New Roman"/>
                <a:ea typeface="Meiryo UI" panose="020B0604030504040204" pitchFamily="50" charset="-128"/>
                <a:cs typeface="Times New Roman"/>
              </a:rPr>
              <a:t>TEL</a:t>
            </a:r>
            <a:r>
              <a:rPr kumimoji="1" lang="ja-JP" altLang="en-US" sz="1400" b="0" dirty="0">
                <a:solidFill>
                  <a:schemeClr val="tx1"/>
                </a:solidFill>
                <a:latin typeface="Times New Roman"/>
                <a:ea typeface="Meiryo UI" panose="020B0604030504040204" pitchFamily="50" charset="-128"/>
                <a:cs typeface="Times New Roman"/>
              </a:rPr>
              <a:t>：</a:t>
            </a:r>
            <a:r>
              <a:rPr kumimoji="1" lang="en-US" altLang="ja-JP" sz="1400" b="0" dirty="0">
                <a:solidFill>
                  <a:schemeClr val="tx1"/>
                </a:solidFill>
                <a:latin typeface="Times New Roman"/>
                <a:ea typeface="Meiryo UI" panose="020B0604030504040204" pitchFamily="50" charset="-128"/>
                <a:cs typeface="Times New Roman"/>
              </a:rPr>
              <a:t>088-821-6440</a:t>
            </a:r>
            <a:endParaRPr sz="1400" b="0">
              <a:solidFill>
                <a:schemeClr val="tx1"/>
              </a:solidFill>
              <a:latin typeface="Times New Roman"/>
              <a:cs typeface="Times New Roman"/>
            </a:endParaRPr>
          </a:p>
        </p:txBody>
      </p:sp>
      <p:sp>
        <p:nvSpPr>
          <p:cNvPr id="1183" name="正方形/長方形 3"/>
          <p:cNvSpPr/>
          <p:nvPr/>
        </p:nvSpPr>
        <p:spPr>
          <a:xfrm>
            <a:off x="175344" y="9772870"/>
            <a:ext cx="7161035" cy="399217"/>
          </a:xfrm>
          <a:prstGeom prst="rect">
            <a:avLst/>
          </a:prstGeom>
        </p:spPr>
        <p:txBody>
          <a:bodyPr wrap="square">
            <a:spAutoFit/>
          </a:bodyPr>
          <a:lstStyle/>
          <a:p>
            <a:pPr algn="l"/>
            <a:r>
              <a:rPr lang="ja-JP" altLang="en-US" sz="1000" dirty="0">
                <a:latin typeface="Times New Roman"/>
                <a:ea typeface="BIZ UDPゴシック" panose="020B0400000000000000" pitchFamily="50" charset="-128"/>
                <a:cs typeface="Times New Roman"/>
              </a:rPr>
              <a:t>■</a:t>
            </a:r>
            <a:r>
              <a:rPr lang="ja-JP" altLang="en-US" sz="1000">
                <a:latin typeface="Times New Roman"/>
                <a:cs typeface="Times New Roman"/>
              </a:rPr>
              <a:t>Chúng tôi sẽ tư vấn theo thứ tự đăng ký, bắt đầu từ người đăng ký sớm nhất. Với các bạn đã đăng ký, Trung tâm sẽ liên hệ thời gian tư vấn hoặc các thông tin liên quan (qua email hoặc điện thoại).</a:t>
            </a:r>
            <a:endParaRPr lang="en-US" altLang="ja-JP" sz="1000" dirty="0">
              <a:latin typeface="Times New Roman"/>
              <a:ea typeface="BIZ UDPゴシック" panose="020B0400000000000000" pitchFamily="50" charset="-128"/>
              <a:cs typeface="Times New Roman"/>
            </a:endParaRPr>
          </a:p>
        </p:txBody>
      </p:sp>
      <p:sp>
        <p:nvSpPr>
          <p:cNvPr id="1184" name="テキスト ボックス 7"/>
          <p:cNvSpPr txBox="1"/>
          <p:nvPr/>
        </p:nvSpPr>
        <p:spPr>
          <a:xfrm>
            <a:off x="178267" y="10102767"/>
            <a:ext cx="7098011" cy="245328"/>
          </a:xfrm>
          <a:prstGeom prst="rect">
            <a:avLst/>
          </a:prstGeom>
          <a:noFill/>
        </p:spPr>
        <p:txBody>
          <a:bodyPr wrap="square" rtlCol="0">
            <a:spAutoFit/>
          </a:bodyPr>
          <a:lstStyle/>
          <a:p>
            <a:pPr algn="l"/>
            <a:r>
              <a:rPr kumimoji="1" lang="ja-JP" altLang="en-US" sz="1000" dirty="0">
                <a:latin typeface="Times New Roman"/>
                <a:ea typeface="BIZ UDPゴシック" panose="020B0400000000000000" pitchFamily="50" charset="-128"/>
                <a:cs typeface="Times New Roman"/>
              </a:rPr>
              <a:t>■</a:t>
            </a:r>
            <a:r>
              <a:rPr lang="ja-JP" altLang="en-US" sz="1000">
                <a:latin typeface="Times New Roman"/>
                <a:cs typeface="Times New Roman"/>
              </a:rPr>
              <a:t>Trung tâm chúng tôi không có bãi đậu xe. Các bạn hãy đến bằng tàu hoặc xe bus, hoặc sử dụng bãi đậu xe có phí gần Trung tâm.</a:t>
            </a:r>
            <a:endParaRPr kumimoji="1" lang="en-US" altLang="ja-JP" sz="1000" dirty="0">
              <a:latin typeface="Times New Roman"/>
              <a:ea typeface="BIZ UDPゴシック" panose="020B0400000000000000" pitchFamily="50" charset="-128"/>
              <a:cs typeface="Times New Roman"/>
            </a:endParaRPr>
          </a:p>
        </p:txBody>
      </p:sp>
      <p:sp>
        <p:nvSpPr>
          <p:cNvPr id="1185" name="テキスト ボックス 8"/>
          <p:cNvSpPr txBox="1"/>
          <p:nvPr/>
        </p:nvSpPr>
        <p:spPr>
          <a:xfrm>
            <a:off x="34250" y="597685"/>
            <a:ext cx="1640010" cy="276106"/>
          </a:xfrm>
          <a:prstGeom prst="rect">
            <a:avLst/>
          </a:prstGeom>
          <a:noFill/>
        </p:spPr>
        <p:txBody>
          <a:bodyPr wrap="none" rtlCol="0">
            <a:spAutoFit/>
          </a:bodyPr>
          <a:lstStyle/>
          <a:p>
            <a:r>
              <a:rPr lang="ja-JP" altLang="en-US" sz="1200">
                <a:latin typeface="Times New Roman"/>
                <a:cs typeface="Times New Roman"/>
              </a:rPr>
              <a:t>Phiếu đăng ký tham gia</a:t>
            </a:r>
            <a:endParaRPr sz="1200">
              <a:latin typeface="Times New Roman"/>
              <a:cs typeface="Times New Roman"/>
            </a:endParaRPr>
          </a:p>
        </p:txBody>
      </p:sp>
      <p:sp>
        <p:nvSpPr>
          <p:cNvPr id="1186" name="四角形: 角を丸くする 9"/>
          <p:cNvSpPr/>
          <p:nvPr/>
        </p:nvSpPr>
        <p:spPr>
          <a:xfrm>
            <a:off x="65044" y="450700"/>
            <a:ext cx="1571129" cy="594701"/>
          </a:xfrm>
          <a:prstGeom prst="roundRect">
            <a:avLst/>
          </a:prstGeom>
          <a:noFill/>
          <a:ln w="50800" cmpd="thickThi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43"/>
          </a:p>
        </p:txBody>
      </p:sp>
      <p:sp>
        <p:nvSpPr>
          <p:cNvPr id="1187" name="テキスト ボックス 20"/>
          <p:cNvSpPr txBox="1"/>
          <p:nvPr/>
        </p:nvSpPr>
        <p:spPr>
          <a:xfrm>
            <a:off x="1889905" y="748050"/>
            <a:ext cx="5589906" cy="737771"/>
          </a:xfrm>
          <a:prstGeom prst="rect">
            <a:avLst/>
          </a:prstGeom>
          <a:noFill/>
        </p:spPr>
        <p:txBody>
          <a:bodyPr wrap="square" rtlCol="0">
            <a:spAutoFit/>
          </a:bodyPr>
          <a:lstStyle/>
          <a:p>
            <a:pPr algn="l"/>
            <a:r>
              <a:rPr kumimoji="1" lang="en-US" altLang="ja-JP" sz="1400" b="1" dirty="0">
                <a:latin typeface="Times New Roman"/>
                <a:cs typeface="Times New Roman"/>
              </a:rPr>
              <a:t>【Địa điểm】</a:t>
            </a:r>
            <a:r>
              <a:rPr lang="ja-JP" altLang="en-US" sz="1400">
                <a:latin typeface="Times New Roman"/>
                <a:cs typeface="Times New Roman"/>
              </a:rPr>
              <a:t>Trung tâm tư vấn các vấn đề về đời sống cho người nước ngoài tỉnh Kochi (KOCOFORRE) </a:t>
            </a:r>
            <a:endParaRPr sz="1400">
              <a:latin typeface="Times New Roman"/>
              <a:cs typeface="Times New Roman"/>
            </a:endParaRPr>
          </a:p>
          <a:p>
            <a:r>
              <a:rPr kumimoji="1" lang="ja-JP" altLang="en-US" sz="1400" b="1" dirty="0">
                <a:latin typeface="Times New Roman"/>
                <a:cs typeface="Times New Roman"/>
              </a:rPr>
              <a:t>　　　　　　　　　　　　　　</a:t>
            </a:r>
            <a:endParaRPr sz="1400">
              <a:latin typeface="Times New Roman"/>
              <a:cs typeface="Times New Roman"/>
            </a:endParaRPr>
          </a:p>
        </p:txBody>
      </p:sp>
      <p:cxnSp>
        <p:nvCxnSpPr>
          <p:cNvPr id="1188" name="直線コネクタ 12"/>
          <p:cNvCxnSpPr>
            <a:cxnSpLocks/>
          </p:cNvCxnSpPr>
          <p:nvPr/>
        </p:nvCxnSpPr>
        <p:spPr>
          <a:xfrm>
            <a:off x="1969046" y="629514"/>
            <a:ext cx="4731247" cy="0"/>
          </a:xfrm>
          <a:prstGeom prst="line">
            <a:avLst/>
          </a:prstGeom>
          <a:ln w="95250" cap="sq" cmpd="thickThin">
            <a:solidFill>
              <a:schemeClr val="tx1"/>
            </a:solidFill>
            <a:round/>
          </a:ln>
        </p:spPr>
        <p:style>
          <a:lnRef idx="1">
            <a:schemeClr val="dk1"/>
          </a:lnRef>
          <a:fillRef idx="0">
            <a:schemeClr val="dk1"/>
          </a:fillRef>
          <a:effectRef idx="0">
            <a:schemeClr val="dk1"/>
          </a:effectRef>
          <a:fontRef idx="minor">
            <a:schemeClr val="tx1"/>
          </a:fontRef>
        </p:style>
      </p:cxnSp>
      <p:sp>
        <p:nvSpPr>
          <p:cNvPr id="1189" name="四角形 48"/>
          <p:cNvSpPr/>
          <p:nvPr/>
        </p:nvSpPr>
        <p:spPr>
          <a:xfrm>
            <a:off x="850608" y="0"/>
            <a:ext cx="6852440" cy="574858"/>
          </a:xfrm>
          <a:prstGeom prst="rect">
            <a:avLst/>
          </a:prstGeom>
          <a:no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l"/>
            <a:r>
              <a:rPr lang="ja-JP" altLang="en-US">
                <a:solidFill>
                  <a:schemeClr val="tx1"/>
                </a:solidFill>
              </a:rPr>
              <a:t>HỘI TƯ VẤN PHÁP LUẬT MIỄN PHÍ DÀNH CHO NGƯỜI NƯỚC NGOÀI </a:t>
            </a:r>
            <a:r>
              <a:rPr lang="ja-JP" altLang="en-US" sz="1727" b="1" dirty="0">
                <a:solidFill>
                  <a:schemeClr val="tx1"/>
                </a:solidFill>
                <a:latin typeface="Meiryo UI"/>
                <a:ea typeface="Meiryo UI"/>
              </a:rPr>
              <a:t>　　　</a:t>
            </a:r>
            <a:endParaRPr lang="en-US" altLang="ja-JP" sz="1619" b="1" dirty="0">
              <a:solidFill>
                <a:schemeClr val="tx1"/>
              </a:solidFill>
              <a:latin typeface="Meiryo UI"/>
              <a:ea typeface="Meiryo UI"/>
            </a:endParaRPr>
          </a:p>
        </p:txBody>
      </p:sp>
      <p:sp>
        <p:nvSpPr>
          <p:cNvPr id="1191" name="テキスト ボックス 1"/>
          <p:cNvSpPr txBox="1"/>
          <p:nvPr/>
        </p:nvSpPr>
        <p:spPr>
          <a:xfrm>
            <a:off x="3536687" y="6373466"/>
            <a:ext cx="3873377" cy="460772"/>
          </a:xfrm>
          <a:prstGeom prst="rect">
            <a:avLst/>
          </a:prstGeom>
          <a:noFill/>
        </p:spPr>
        <p:txBody>
          <a:bodyPr wrap="none" rtlCol="0">
            <a:spAutoFit/>
          </a:bodyPr>
          <a:lstStyle/>
          <a:p>
            <a:pPr algn="l"/>
            <a:r>
              <a:rPr kumimoji="1" lang="en-US" altLang="ja-JP" sz="1200" dirty="0">
                <a:latin typeface="Times New Roman"/>
                <a:ea typeface="Meiryo UI"/>
                <a:cs typeface="Times New Roman"/>
              </a:rPr>
              <a:t>※</a:t>
            </a:r>
            <a:r>
              <a:rPr lang="ja-JP" altLang="en-US" sz="1200">
                <a:latin typeface="Times New Roman"/>
                <a:cs typeface="Times New Roman"/>
              </a:rPr>
              <a:t>Vui lòng liên hệ với KOCOFORRE nếu bạn muốn tư vấn</a:t>
            </a:r>
            <a:endParaRPr sz="1200">
              <a:latin typeface="Times New Roman"/>
              <a:cs typeface="Times New Roman"/>
            </a:endParaRPr>
          </a:p>
          <a:p>
            <a:pPr algn="l"/>
            <a:r>
              <a:rPr lang="ja-JP" altLang="en-US" sz="1200">
                <a:latin typeface="Times New Roman"/>
                <a:cs typeface="Times New Roman"/>
              </a:rPr>
              <a:t>ngoài lịch trình quy định trên. </a:t>
            </a:r>
            <a:endParaRPr kumimoji="1" lang="ja-JP" altLang="en-US" sz="1200" dirty="0">
              <a:latin typeface="Times New Roman"/>
              <a:cs typeface="Times New Roman"/>
            </a:endParaRPr>
          </a:p>
        </p:txBody>
      </p:sp>
    </p:spTree>
    <p:extLst>
      <p:ext uri="{BB962C8B-B14F-4D97-AF65-F5344CB8AC3E}">
        <p14:creationId xmlns:p14="http://schemas.microsoft.com/office/powerpoint/2010/main" val="42024383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19567</TotalTime>
  <Words>551</Words>
  <Application>Microsoft Office PowerPoint</Application>
  <PresentationFormat>ユーザー設定</PresentationFormat>
  <Paragraphs>45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Times New Roman</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user3</dc:creator>
  <cp:lastModifiedBy>user2</cp:lastModifiedBy>
  <cp:revision>89</cp:revision>
  <cp:lastPrinted>2026-04-20T04:29:05Z</cp:lastPrinted>
  <dcterms:created xsi:type="dcterms:W3CDTF">2006-08-16T00:00:00Z</dcterms:created>
  <dcterms:modified xsi:type="dcterms:W3CDTF">2026-05-12T05:24:26Z</dcterms:modified>
  <dc:identifier>DAGIipL-CgA</dc:identifier>
</cp:coreProperties>
</file>