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16"/>
    <p:restoredTop sz="94660"/>
  </p:normalViewPr>
  <p:slideViewPr>
    <p:cSldViewPr>
      <p:cViewPr varScale="0">
        <p:scale>
          <a:sx n="100" d="100"/>
          <a:sy n="100" d="100"/>
        </p:scale>
        <p:origin x="-1404" y="3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presProps" Target="presProps.xml" Id="rId5" /><Relationship Type="http://schemas.openxmlformats.org/officeDocument/2006/relationships/viewProps" Target="viewProps.xml" Id="rId6" /><Relationship Type="http://schemas.openxmlformats.org/officeDocument/2006/relationships/tableStyles" Target="tableStyles.xml" Id="rId7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9" y="685800"/>
            <a:ext cx="237392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1"/>
          <p:cNvSpPr>
            <a:spLocks noGrp="1"/>
          </p:cNvSpPr>
          <p:nvPr>
            <p:ph type="ctrTitle"/>
          </p:nvPr>
        </p:nvSpPr>
        <p:spPr>
          <a:xfrm>
            <a:off x="225900" y="64827"/>
            <a:ext cx="6515100" cy="71217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sz="2800" b="1" dirty="0">
                <a:solidFill>
                  <a:schemeClr val="bg1"/>
                </a:solidFill>
                <a:latin typeface="Meiryo UI"/>
                <a:ea typeface="Meiryo UI"/>
              </a:rPr>
              <a:t>高松出入国在留管理局による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/>
                <a:ea typeface="Meiryo UI"/>
              </a:rPr>
              <a:t>出張相談会</a:t>
            </a:r>
            <a:endParaRPr kumimoji="1" lang="ja-JP" altLang="en-US" sz="28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08" name="サブタイトル 12"/>
          <p:cNvSpPr/>
          <p:nvPr/>
        </p:nvSpPr>
        <p:spPr>
          <a:xfrm>
            <a:off x="328471" y="3511499"/>
            <a:ext cx="6409806" cy="1297501"/>
          </a:xfrm>
          <a:prstGeom prst="rect">
            <a:avLst/>
          </a:prstGeom>
          <a:ln w="12700">
            <a:solidFill>
              <a:srgbClr val="00B0F0"/>
            </a:solidFill>
          </a:ln>
        </p:spPr>
        <p:txBody>
          <a:bodyPr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600">
                <a:latin typeface="Meiryo UI"/>
                <a:ea typeface="Meiryo UI"/>
              </a:rPr>
              <a:t>日　時：令和元年８月30日（金）13:00～17:00</a:t>
            </a:r>
            <a:endParaRPr kumimoji="1" lang="ja-JP" altLang="en-US" sz="1600">
              <a:latin typeface="Meiryo UI"/>
              <a:ea typeface="Meiryo UI"/>
            </a:endParaRPr>
          </a:p>
          <a:p>
            <a:pPr algn="l"/>
            <a:r>
              <a:rPr kumimoji="1" lang="ja-JP" altLang="en-US" sz="1600">
                <a:latin typeface="Meiryo UI"/>
                <a:ea typeface="Meiryo UI"/>
              </a:rPr>
              <a:t>場　所</a:t>
            </a:r>
            <a:r>
              <a:rPr kumimoji="1" lang="ja-JP" altLang="en-US" sz="1600">
                <a:latin typeface="Meiryo UI"/>
                <a:ea typeface="Meiryo UI"/>
              </a:rPr>
              <a:t>：高知県外国人生活相談センター</a:t>
            </a:r>
            <a:endParaRPr kumimoji="1" lang="ja-JP" altLang="en-US" sz="1161">
              <a:latin typeface="Meiryo UI"/>
              <a:ea typeface="Meiryo UI"/>
            </a:endParaRPr>
          </a:p>
          <a:p>
            <a:pPr algn="l"/>
            <a:r>
              <a:rPr kumimoji="1" lang="ja-JP" altLang="en-US" sz="1600">
                <a:latin typeface="Meiryo UI"/>
                <a:ea typeface="Meiryo UI"/>
              </a:rPr>
              <a:t>対象者等：高知県内の企業・団体の方、在留外国人の方等　７組程度</a:t>
            </a:r>
            <a:endParaRPr kumimoji="1" lang="ja-JP" altLang="en-US" sz="972">
              <a:latin typeface="Meiryo UI"/>
              <a:ea typeface="Meiryo UI"/>
            </a:endParaRPr>
          </a:p>
          <a:p>
            <a:pPr algn="l"/>
            <a:r>
              <a:rPr kumimoji="1" lang="ja-JP" altLang="en-US" sz="1600">
                <a:latin typeface="Meiryo UI"/>
                <a:ea typeface="Meiryo UI"/>
              </a:rPr>
              <a:t>お申込み</a:t>
            </a:r>
            <a:r>
              <a:rPr kumimoji="1" lang="ja-JP" altLang="en-US" sz="1600">
                <a:latin typeface="Meiryo UI"/>
                <a:ea typeface="Meiryo UI"/>
              </a:rPr>
              <a:t>：</a:t>
            </a:r>
            <a:r>
              <a:rPr kumimoji="1" lang="ja-JP" altLang="en-US" sz="1600">
                <a:latin typeface="Meiryo UI"/>
                <a:ea typeface="Meiryo UI"/>
              </a:rPr>
              <a:t>下記</a:t>
            </a:r>
            <a:r>
              <a:rPr kumimoji="1" lang="ja-JP" altLang="en-US" sz="1600">
                <a:latin typeface="Meiryo UI"/>
                <a:ea typeface="Meiryo UI"/>
              </a:rPr>
              <a:t>に必要事項を記入して、8月22日（木）までにメール、</a:t>
            </a:r>
            <a:r>
              <a:rPr kumimoji="1" lang="ja-JP" altLang="en-US" sz="1600">
                <a:latin typeface="Meiryo UI"/>
                <a:ea typeface="Meiryo UI"/>
              </a:rPr>
              <a:t>FAX、郵送あるいは持参</a:t>
            </a:r>
            <a:endParaRPr kumimoji="1" lang="ja-JP" altLang="en-US" sz="1600">
              <a:latin typeface="Meiryo UI"/>
              <a:ea typeface="Meiryo UI"/>
            </a:endParaRPr>
          </a:p>
          <a:p>
            <a:pPr algn="l"/>
            <a:r>
              <a:rPr kumimoji="1" lang="ja-JP" altLang="en-US" sz="1600">
                <a:latin typeface="Meiryo UI"/>
                <a:ea typeface="Meiryo UI"/>
              </a:rPr>
              <a:t>　</a:t>
            </a:r>
            <a:r>
              <a:rPr kumimoji="1" lang="ja-JP" altLang="en-US" sz="1600">
                <a:latin typeface="Meiryo UI"/>
                <a:ea typeface="Meiryo UI"/>
              </a:rPr>
              <a:t>　</a:t>
            </a:r>
            <a:r>
              <a:rPr kumimoji="1" lang="ja-JP" altLang="en-US" sz="1600">
                <a:latin typeface="Meiryo UI"/>
                <a:ea typeface="Meiryo UI"/>
              </a:rPr>
              <a:t>　</a:t>
            </a:r>
            <a:r>
              <a:rPr kumimoji="1" lang="ja-JP" altLang="en-US" sz="1600">
                <a:latin typeface="Meiryo UI"/>
                <a:ea typeface="Meiryo UI"/>
              </a:rPr>
              <a:t>　</a:t>
            </a:r>
            <a:r>
              <a:rPr kumimoji="1" lang="ja-JP" altLang="en-US" sz="1600">
                <a:latin typeface="Meiryo UI"/>
                <a:ea typeface="Meiryo UI"/>
              </a:rPr>
              <a:t>　</a:t>
            </a:r>
            <a:r>
              <a:rPr kumimoji="1" lang="ja-JP" altLang="en-US" sz="1600">
                <a:latin typeface="Meiryo UI"/>
                <a:ea typeface="Meiryo UI"/>
              </a:rPr>
              <a:t>　</a:t>
            </a:r>
            <a:r>
              <a:rPr kumimoji="1" lang="ja-JP" altLang="en-US" sz="1600">
                <a:latin typeface="Meiryo UI"/>
                <a:ea typeface="Meiryo UI"/>
              </a:rPr>
              <a:t>　</a:t>
            </a:r>
            <a:r>
              <a:rPr kumimoji="1" lang="ja-JP" altLang="en-US" sz="1600">
                <a:latin typeface="Meiryo UI"/>
                <a:ea typeface="Meiryo UI"/>
              </a:rPr>
              <a:t>により</a:t>
            </a:r>
            <a:r>
              <a:rPr kumimoji="1" lang="ja-JP" altLang="en-US" sz="1600">
                <a:latin typeface="Meiryo UI"/>
                <a:ea typeface="Meiryo UI"/>
              </a:rPr>
              <a:t>お申込みください。</a:t>
            </a:r>
            <a:endParaRPr kumimoji="1" lang="ja-JP" altLang="en-US" sz="1600">
              <a:latin typeface="Meiryo UI"/>
              <a:ea typeface="Meiryo UI"/>
            </a:endParaRPr>
          </a:p>
          <a:p>
            <a:pPr algn="l"/>
            <a:r>
              <a:rPr kumimoji="1" lang="ja-JP" altLang="en-US" sz="1600">
                <a:latin typeface="Meiryo UI"/>
                <a:ea typeface="Meiryo UI"/>
              </a:rPr>
              <a:t>　</a:t>
            </a:r>
            <a:r>
              <a:rPr kumimoji="1" lang="ja-JP" altLang="en-US" sz="1600">
                <a:latin typeface="Meiryo UI"/>
                <a:ea typeface="Meiryo UI"/>
              </a:rPr>
              <a:t>　          </a:t>
            </a:r>
            <a:r>
              <a:rPr kumimoji="1" lang="ja-JP" altLang="en-US" sz="1161">
                <a:latin typeface="Meiryo UI"/>
                <a:ea typeface="Meiryo UI"/>
              </a:rPr>
              <a:t>（</a:t>
            </a:r>
            <a:r>
              <a:rPr kumimoji="1" lang="ja-JP" altLang="en-US" sz="1161">
                <a:latin typeface="Meiryo UI"/>
                <a:ea typeface="Meiryo UI"/>
              </a:rPr>
              <a:t>内容を確認し、後日ご連絡を差し上げます。原則、先着順とさせていただきますが</a:t>
            </a:r>
            <a:r>
              <a:rPr kumimoji="1" lang="ja-JP" altLang="en-US" sz="1161">
                <a:latin typeface="Meiryo UI"/>
                <a:ea typeface="Meiryo UI"/>
              </a:rPr>
              <a:t>、出入国在留管理局が</a:t>
            </a:r>
            <a:endParaRPr kumimoji="1" lang="ja-JP" altLang="en-US" sz="1161">
              <a:latin typeface="Meiryo UI"/>
              <a:ea typeface="Meiryo UI"/>
            </a:endParaRPr>
          </a:p>
          <a:p>
            <a:pPr algn="l"/>
            <a:r>
              <a:rPr kumimoji="1" lang="ja-JP" altLang="en-US" sz="1161">
                <a:latin typeface="Meiryo UI"/>
                <a:ea typeface="Meiryo UI"/>
              </a:rPr>
              <a:t>　　　　　　　　　　　お答えできな</a:t>
            </a:r>
            <a:r>
              <a:rPr kumimoji="1" lang="ja-JP" altLang="en-US" sz="1161">
                <a:latin typeface="Meiryo UI"/>
                <a:ea typeface="Meiryo UI"/>
              </a:rPr>
              <a:t>いご相談</a:t>
            </a:r>
            <a:r>
              <a:rPr kumimoji="1" lang="ja-JP" altLang="en-US" sz="1161">
                <a:latin typeface="Meiryo UI"/>
                <a:ea typeface="Meiryo UI"/>
              </a:rPr>
              <a:t>内容によっては他の機関をご紹介する</a:t>
            </a:r>
            <a:r>
              <a:rPr kumimoji="1" lang="ja-JP" altLang="en-US" sz="1161">
                <a:latin typeface="Meiryo UI"/>
                <a:ea typeface="Meiryo UI"/>
              </a:rPr>
              <a:t>場合もありますのであらかじめご了承ください）</a:t>
            </a:r>
            <a:endParaRPr kumimoji="1" lang="ja-JP" altLang="en-US" sz="1161">
              <a:latin typeface="Meiryo UI"/>
              <a:ea typeface="Meiryo UI"/>
            </a:endParaRPr>
          </a:p>
          <a:p>
            <a:pPr algn="l"/>
            <a:endParaRPr kumimoji="1" lang="ja-JP" altLang="en-US" sz="1600">
              <a:latin typeface="Meiryo UI"/>
              <a:ea typeface="Meiryo UI"/>
            </a:endParaRPr>
          </a:p>
          <a:p>
            <a:pPr algn="l"/>
            <a:endParaRPr kumimoji="1" lang="ja-JP" altLang="en-US" sz="1600">
              <a:latin typeface="Meiryo UI"/>
              <a:ea typeface="Meiryo UI"/>
            </a:endParaRPr>
          </a:p>
          <a:p>
            <a:pPr algn="l"/>
            <a:endParaRPr kumimoji="1" lang="ja-JP" altLang="en-US" sz="1600">
              <a:latin typeface="Meiryo UI"/>
              <a:ea typeface="Meiryo UI"/>
            </a:endParaRPr>
          </a:p>
        </p:txBody>
      </p:sp>
      <p:sp>
        <p:nvSpPr>
          <p:cNvPr id="1109" name="サブタイトル 13"/>
          <p:cNvSpPr/>
          <p:nvPr/>
        </p:nvSpPr>
        <p:spPr>
          <a:xfrm>
            <a:off x="227217" y="2215970"/>
            <a:ext cx="6585811" cy="1302360"/>
          </a:xfrm>
          <a:prstGeom prst="rect">
            <a:avLst/>
          </a:prstGeom>
          <a:ln w="12700"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>
                <a:latin typeface="Meiryo UI"/>
                <a:ea typeface="Meiryo UI"/>
              </a:rPr>
              <a:t>★高松出入国在留管理局の受入環境調整担当官(※)が、新たな在留資格「特定技能」制度や在留資格に関し</a:t>
            </a:r>
            <a:endParaRPr kumimoji="1" lang="ja-JP" altLang="en-US" sz="1100">
              <a:latin typeface="Meiryo UI"/>
              <a:ea typeface="Meiryo UI"/>
            </a:endParaRPr>
          </a:p>
          <a:p>
            <a:pPr algn="l"/>
            <a:r>
              <a:rPr kumimoji="1" lang="ja-JP" altLang="en-US" sz="1100">
                <a:latin typeface="Meiryo UI"/>
                <a:ea typeface="Meiryo UI"/>
              </a:rPr>
              <a:t>　</a:t>
            </a:r>
            <a:r>
              <a:rPr kumimoji="1" lang="ja-JP" altLang="en-US" sz="1100">
                <a:latin typeface="Meiryo UI"/>
                <a:ea typeface="Meiryo UI"/>
              </a:rPr>
              <a:t>て</a:t>
            </a:r>
            <a:r>
              <a:rPr kumimoji="1" lang="ja-JP" altLang="en-US" sz="1100">
                <a:latin typeface="Meiryo UI"/>
                <a:ea typeface="Meiryo UI"/>
              </a:rPr>
              <a:t>相談に</a:t>
            </a:r>
            <a:r>
              <a:rPr kumimoji="1" lang="ja-JP" altLang="en-US" sz="1100">
                <a:latin typeface="Meiryo UI"/>
                <a:ea typeface="Meiryo UI"/>
              </a:rPr>
              <a:t>応じ</a:t>
            </a:r>
            <a:r>
              <a:rPr kumimoji="1" lang="ja-JP" altLang="en-US" sz="1100">
                <a:latin typeface="Meiryo UI"/>
                <a:ea typeface="Meiryo UI"/>
              </a:rPr>
              <a:t>ます。</a:t>
            </a:r>
            <a:r>
              <a:rPr kumimoji="1" lang="ja-JP" altLang="en-US" sz="900">
                <a:latin typeface="Meiryo UI"/>
                <a:ea typeface="Meiryo UI"/>
              </a:rPr>
              <a:t>※外国人の受入環境整備を目的として、全国の地方出入国在留管理局に配置された職員</a:t>
            </a:r>
            <a:endParaRPr kumimoji="1" lang="ja-JP" altLang="en-US" sz="900">
              <a:latin typeface="Meiryo UI"/>
              <a:ea typeface="Meiryo UI"/>
            </a:endParaRPr>
          </a:p>
          <a:p>
            <a:pPr algn="l"/>
            <a:r>
              <a:rPr kumimoji="1" lang="ja-JP" altLang="en-US" sz="1100">
                <a:latin typeface="Meiryo UI"/>
                <a:ea typeface="Meiryo UI"/>
              </a:rPr>
              <a:t>★新たな在留資格</a:t>
            </a:r>
            <a:r>
              <a:rPr kumimoji="1" lang="ja-JP" altLang="en-US" sz="1100" b="1">
                <a:latin typeface="Meiryo UI"/>
                <a:ea typeface="Meiryo UI"/>
              </a:rPr>
              <a:t>「特定技能」制度全般</a:t>
            </a:r>
            <a:r>
              <a:rPr kumimoji="1" lang="ja-JP" altLang="en-US" sz="1100">
                <a:latin typeface="Meiryo UI"/>
                <a:ea typeface="Meiryo UI"/>
              </a:rPr>
              <a:t>（入国・在留手続、登録支援機関への登録方法等）</a:t>
            </a:r>
            <a:endParaRPr kumimoji="1" lang="ja-JP" altLang="en-US" sz="1100">
              <a:latin typeface="Meiryo UI"/>
              <a:ea typeface="Meiryo UI"/>
            </a:endParaRPr>
          </a:p>
          <a:p>
            <a:pPr algn="l"/>
            <a:r>
              <a:rPr kumimoji="1" lang="ja-JP" altLang="en-US" sz="1100">
                <a:latin typeface="Meiryo UI"/>
                <a:ea typeface="Meiryo UI"/>
              </a:rPr>
              <a:t>　</a:t>
            </a:r>
            <a:r>
              <a:rPr kumimoji="1" lang="ja-JP" altLang="en-US" sz="1100">
                <a:latin typeface="Meiryo UI"/>
                <a:ea typeface="Meiryo UI"/>
              </a:rPr>
              <a:t>その他</a:t>
            </a:r>
            <a:r>
              <a:rPr kumimoji="1" lang="ja-JP" altLang="en-US" sz="1100" b="1">
                <a:latin typeface="Meiryo UI"/>
                <a:ea typeface="Meiryo UI"/>
              </a:rPr>
              <a:t>在留資格</a:t>
            </a:r>
            <a:r>
              <a:rPr kumimoji="1" lang="ja-JP" altLang="en-US" sz="1100" b="1">
                <a:latin typeface="Meiryo UI"/>
                <a:ea typeface="Meiryo UI"/>
              </a:rPr>
              <a:t>に関するこ</a:t>
            </a:r>
            <a:r>
              <a:rPr kumimoji="1" lang="ja-JP" altLang="en-US" sz="1100" b="1">
                <a:latin typeface="Meiryo UI"/>
                <a:ea typeface="Meiryo UI"/>
              </a:rPr>
              <a:t>と</a:t>
            </a:r>
            <a:r>
              <a:rPr kumimoji="1" lang="ja-JP" altLang="en-US" sz="1100">
                <a:latin typeface="Meiryo UI"/>
                <a:ea typeface="Meiryo UI"/>
              </a:rPr>
              <a:t>についてお気軽にご相談ください。</a:t>
            </a:r>
            <a:endParaRPr kumimoji="1" lang="ja-JP" altLang="en-US" sz="1100">
              <a:latin typeface="Meiryo UI"/>
              <a:ea typeface="Meiryo UI"/>
            </a:endParaRPr>
          </a:p>
          <a:p>
            <a:pPr algn="l"/>
            <a:r>
              <a:rPr kumimoji="1" lang="ja-JP" altLang="en-US" sz="1100">
                <a:latin typeface="Meiryo UI"/>
                <a:ea typeface="Meiryo UI"/>
              </a:rPr>
              <a:t>★相談は予約制で、1企業（団体・個人）の相談時間は約30分です。</a:t>
            </a:r>
            <a:endParaRPr kumimoji="1" lang="ja-JP" altLang="en-US" sz="1100">
              <a:latin typeface="Meiryo UI"/>
              <a:ea typeface="Meiryo UI"/>
            </a:endParaRPr>
          </a:p>
          <a:p>
            <a:pPr algn="l"/>
            <a:r>
              <a:rPr kumimoji="1" lang="ja-JP" altLang="en-US" sz="1100">
                <a:latin typeface="Meiryo UI"/>
                <a:ea typeface="Meiryo UI"/>
              </a:rPr>
              <a:t>★多言語でのご相談の際は、電話通訳サービス等を使用して対応させていただきます。</a:t>
            </a:r>
            <a:endParaRPr kumimoji="1" lang="ja-JP" altLang="en-US" sz="1100">
              <a:latin typeface="Meiryo UI"/>
              <a:ea typeface="Meiryo UI"/>
            </a:endParaRPr>
          </a:p>
          <a:p>
            <a:pPr algn="l"/>
            <a:endParaRPr kumimoji="1" lang="ja-JP" altLang="en-US" sz="1100">
              <a:latin typeface="Meiryo UI"/>
              <a:ea typeface="Meiryo UI"/>
            </a:endParaRPr>
          </a:p>
        </p:txBody>
      </p:sp>
      <p:grpSp>
        <p:nvGrpSpPr>
          <p:cNvPr id="1110" name="グループ 35"/>
          <p:cNvGrpSpPr/>
          <p:nvPr/>
        </p:nvGrpSpPr>
        <p:grpSpPr>
          <a:xfrm>
            <a:off x="521257" y="921000"/>
            <a:ext cx="1467743" cy="1174492"/>
            <a:chOff x="471017" y="1551438"/>
            <a:chExt cx="1467743" cy="1174492"/>
          </a:xfrm>
        </p:grpSpPr>
        <p:sp>
          <p:nvSpPr>
            <p:cNvPr id="1111" name="楕円 19"/>
            <p:cNvSpPr/>
            <p:nvPr/>
          </p:nvSpPr>
          <p:spPr>
            <a:xfrm>
              <a:off x="471017" y="1551438"/>
              <a:ext cx="1395743" cy="1174492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12" name="テキスト 20"/>
            <p:cNvSpPr txBox="1"/>
            <p:nvPr/>
          </p:nvSpPr>
          <p:spPr>
            <a:xfrm>
              <a:off x="715358" y="1839438"/>
              <a:ext cx="1079402" cy="337661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1600" b="1">
                  <a:solidFill>
                    <a:schemeClr val="bg1"/>
                  </a:solidFill>
                  <a:latin typeface="Meiryo UI"/>
                  <a:ea typeface="Meiryo UI"/>
                </a:rPr>
                <a:t>相談無料</a:t>
              </a:r>
              <a:endParaRPr lang="ja-JP" altLang="en-US" sz="1100" b="1">
                <a:solidFill>
                  <a:schemeClr val="bg1"/>
                </a:solidFill>
              </a:endParaRPr>
            </a:p>
          </p:txBody>
        </p:sp>
        <p:sp>
          <p:nvSpPr>
            <p:cNvPr id="1113" name="テキスト 21"/>
            <p:cNvSpPr txBox="1"/>
            <p:nvPr/>
          </p:nvSpPr>
          <p:spPr>
            <a:xfrm>
              <a:off x="603957" y="2149777"/>
              <a:ext cx="1334803" cy="337661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1600" b="1">
                  <a:solidFill>
                    <a:schemeClr val="bg1"/>
                  </a:solidFill>
                  <a:latin typeface="Meiryo UI"/>
                  <a:ea typeface="Meiryo UI"/>
                </a:rPr>
                <a:t>事前予約制</a:t>
              </a:r>
              <a:endParaRPr lang="ja-JP" altLang="en-US" sz="1100" b="1">
                <a:solidFill>
                  <a:schemeClr val="bg1"/>
                </a:solidFill>
                <a:latin typeface="Meiryo UI"/>
                <a:ea typeface="Meiryo UI"/>
              </a:endParaRPr>
            </a:p>
          </p:txBody>
        </p:sp>
      </p:grpSp>
      <p:sp>
        <p:nvSpPr>
          <p:cNvPr id="1114" name="直線 24"/>
          <p:cNvSpPr/>
          <p:nvPr/>
        </p:nvSpPr>
        <p:spPr>
          <a:xfrm flipV="1">
            <a:off x="0" y="5949074"/>
            <a:ext cx="2775705" cy="14623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grpSp>
        <p:nvGrpSpPr>
          <p:cNvPr id="1115" name="グループ 37"/>
          <p:cNvGrpSpPr/>
          <p:nvPr/>
        </p:nvGrpSpPr>
        <p:grpSpPr>
          <a:xfrm>
            <a:off x="2205000" y="808224"/>
            <a:ext cx="4423523" cy="1408776"/>
            <a:chOff x="2205000" y="1419410"/>
            <a:chExt cx="4423523" cy="1301590"/>
          </a:xfrm>
        </p:grpSpPr>
        <p:grpSp>
          <p:nvGrpSpPr>
            <p:cNvPr id="1116" name="グループ 22"/>
            <p:cNvGrpSpPr/>
            <p:nvPr/>
          </p:nvGrpSpPr>
          <p:grpSpPr>
            <a:xfrm>
              <a:off x="2753878" y="1449781"/>
              <a:ext cx="3627122" cy="1172188"/>
              <a:chOff x="2178043" y="1323363"/>
              <a:chExt cx="4104000" cy="1172188"/>
            </a:xfrm>
          </p:grpSpPr>
          <p:sp>
            <p:nvSpPr>
              <p:cNvPr id="1117" name="テキスト 16"/>
              <p:cNvSpPr txBox="1"/>
              <p:nvPr/>
            </p:nvSpPr>
            <p:spPr>
              <a:xfrm>
                <a:off x="3245017" y="1323363"/>
                <a:ext cx="1733565" cy="240880"/>
              </a:xfrm>
              <a:prstGeom prst="rect">
                <a:avLst/>
              </a:prstGeom>
              <a:ln w="12700"/>
            </p:spPr>
            <p:txBody>
              <a:bodyPr wrap="square">
                <a:spAutoFit/>
              </a:bodyPr>
              <a:p>
                <a:pPr>
                  <a:defRPr lang="ja-JP" altLang="en-US"/>
                </a:pPr>
                <a:r>
                  <a:rPr lang="ja-JP" altLang="en-US" sz="1100">
                    <a:latin typeface="Meiryo UI"/>
                    <a:ea typeface="Meiryo UI"/>
                  </a:rPr>
                  <a:t>お気軽にご相談ください</a:t>
                </a:r>
                <a:endParaRPr lang="ja-JP" altLang="en-US" sz="1050">
                  <a:latin typeface="Meiryo UI"/>
                  <a:ea typeface="Meiryo UI"/>
                </a:endParaRPr>
              </a:p>
            </p:txBody>
          </p:sp>
          <p:sp>
            <p:nvSpPr>
              <p:cNvPr id="1118" name="テキスト 17"/>
              <p:cNvSpPr txBox="1"/>
              <p:nvPr/>
            </p:nvSpPr>
            <p:spPr>
              <a:xfrm>
                <a:off x="2178043" y="1472681"/>
                <a:ext cx="4104000" cy="1022870"/>
              </a:xfrm>
              <a:prstGeom prst="rect">
                <a:avLst/>
              </a:prstGeom>
              <a:ln w="12700"/>
            </p:spPr>
            <p:txBody>
              <a:bodyPr wrap="square">
                <a:spAutoFit/>
              </a:bodyPr>
              <a:p>
                <a:pPr>
                  <a:defRPr lang="ja-JP" altLang="en-US"/>
                </a:pPr>
                <a:r>
                  <a:rPr lang="ja-JP" altLang="en-US" sz="1100">
                    <a:latin typeface="Meiryo UI"/>
                    <a:ea typeface="Meiryo UI"/>
                  </a:rPr>
                  <a:t>・「特定技能」の外国人を雇用するための手続きが知りたい。</a:t>
                </a:r>
                <a:endParaRPr lang="ja-JP" altLang="en-US" sz="1100">
                  <a:latin typeface="Meiryo UI"/>
                  <a:ea typeface="Meiryo UI"/>
                </a:endParaRPr>
              </a:p>
              <a:p>
                <a:pPr>
                  <a:defRPr lang="ja-JP" altLang="en-US"/>
                </a:pPr>
                <a:r>
                  <a:rPr lang="ja-JP" altLang="en-US" sz="1100">
                    <a:latin typeface="Meiryo UI"/>
                    <a:ea typeface="Meiryo UI"/>
                  </a:rPr>
                  <a:t>・</a:t>
                </a:r>
                <a:r>
                  <a:rPr lang="ja-JP" altLang="en-US" sz="1100">
                    <a:latin typeface="Meiryo UI"/>
                    <a:ea typeface="Meiryo UI"/>
                  </a:rPr>
                  <a:t>「</a:t>
                </a:r>
                <a:r>
                  <a:rPr lang="ja-JP" altLang="en-US" sz="1100">
                    <a:latin typeface="Meiryo UI"/>
                    <a:ea typeface="Meiryo UI"/>
                  </a:rPr>
                  <a:t>特定</a:t>
                </a:r>
                <a:r>
                  <a:rPr lang="ja-JP" altLang="en-US" sz="1100">
                    <a:latin typeface="Meiryo UI"/>
                    <a:ea typeface="Meiryo UI"/>
                  </a:rPr>
                  <a:t>技能</a:t>
                </a:r>
                <a:r>
                  <a:rPr lang="ja-JP" altLang="en-US" sz="1100">
                    <a:latin typeface="Meiryo UI"/>
                    <a:ea typeface="Meiryo UI"/>
                  </a:rPr>
                  <a:t>」</a:t>
                </a:r>
                <a:r>
                  <a:rPr lang="ja-JP" altLang="en-US" sz="1100">
                    <a:latin typeface="Meiryo UI"/>
                    <a:ea typeface="Meiryo UI"/>
                  </a:rPr>
                  <a:t>の</a:t>
                </a:r>
                <a:r>
                  <a:rPr lang="ja-JP" altLang="en-US" sz="1100">
                    <a:latin typeface="Meiryo UI"/>
                    <a:ea typeface="Meiryo UI"/>
                  </a:rPr>
                  <a:t>登録支援</a:t>
                </a:r>
                <a:r>
                  <a:rPr lang="ja-JP" altLang="en-US" sz="1100">
                    <a:latin typeface="Meiryo UI"/>
                    <a:ea typeface="Meiryo UI"/>
                  </a:rPr>
                  <a:t>機関</a:t>
                </a:r>
                <a:r>
                  <a:rPr lang="ja-JP" altLang="en-US" sz="1100">
                    <a:latin typeface="Meiryo UI"/>
                    <a:ea typeface="Meiryo UI"/>
                  </a:rPr>
                  <a:t>に</a:t>
                </a:r>
                <a:r>
                  <a:rPr lang="ja-JP" altLang="en-US" sz="1100">
                    <a:latin typeface="Meiryo UI"/>
                    <a:ea typeface="Meiryo UI"/>
                  </a:rPr>
                  <a:t>なるには</a:t>
                </a:r>
                <a:r>
                  <a:rPr lang="ja-JP" altLang="en-US" sz="1100">
                    <a:latin typeface="Meiryo UI"/>
                    <a:ea typeface="Meiryo UI"/>
                  </a:rPr>
                  <a:t>どうすれば良いか</a:t>
                </a:r>
                <a:r>
                  <a:rPr lang="ja-JP" altLang="en-US" sz="1100">
                    <a:latin typeface="Meiryo UI"/>
                    <a:ea typeface="Meiryo UI"/>
                  </a:rPr>
                  <a:t>。</a:t>
                </a:r>
                <a:endParaRPr lang="ja-JP" altLang="en-US" sz="1100">
                  <a:latin typeface="Meiryo UI"/>
                  <a:ea typeface="Meiryo UI"/>
                </a:endParaRPr>
              </a:p>
              <a:p>
                <a:pPr>
                  <a:defRPr lang="ja-JP" altLang="en-US"/>
                </a:pPr>
                <a:r>
                  <a:rPr lang="ja-JP" altLang="en-US" sz="1100">
                    <a:latin typeface="Meiryo UI"/>
                    <a:ea typeface="Meiryo UI"/>
                  </a:rPr>
                  <a:t>・海外の知人が就労目的で来高したいと言っているが・・</a:t>
                </a:r>
                <a:endParaRPr lang="ja-JP" altLang="en-US" sz="1100">
                  <a:latin typeface="Meiryo UI"/>
                  <a:ea typeface="Meiryo UI"/>
                </a:endParaRPr>
              </a:p>
              <a:p>
                <a:pPr>
                  <a:defRPr lang="ja-JP" altLang="en-US"/>
                </a:pPr>
                <a:r>
                  <a:rPr lang="ja-JP" altLang="en-US" sz="1100">
                    <a:latin typeface="Meiryo UI"/>
                    <a:ea typeface="Meiryo UI"/>
                  </a:rPr>
                  <a:t>・海外在住の家族を呼び寄せたいが必要な手続きは？</a:t>
                </a:r>
                <a:endParaRPr lang="ja-JP" altLang="en-US" sz="1100">
                  <a:latin typeface="Meiryo UI"/>
                  <a:ea typeface="Meiryo UI"/>
                </a:endParaRPr>
              </a:p>
              <a:p>
                <a:pPr>
                  <a:defRPr lang="ja-JP" altLang="en-US"/>
                </a:pPr>
                <a:r>
                  <a:rPr lang="ja-JP" altLang="en-US" sz="1100">
                    <a:latin typeface="Meiryo UI"/>
                    <a:ea typeface="Meiryo UI"/>
                  </a:rPr>
                  <a:t>・</a:t>
                </a:r>
                <a:r>
                  <a:rPr lang="ja-JP" altLang="en-US" sz="1100">
                    <a:latin typeface="Meiryo UI"/>
                    <a:ea typeface="Meiryo UI"/>
                  </a:rPr>
                  <a:t>就労可能な</a:t>
                </a:r>
                <a:r>
                  <a:rPr lang="ja-JP" altLang="en-US" sz="1100">
                    <a:latin typeface="Meiryo UI"/>
                    <a:ea typeface="Meiryo UI"/>
                  </a:rPr>
                  <a:t>在留資格について教えてほしい。</a:t>
                </a:r>
                <a:endParaRPr lang="ja-JP" altLang="en-US" sz="1100">
                  <a:latin typeface="Meiryo UI"/>
                  <a:ea typeface="Meiryo UI"/>
                </a:endParaRPr>
              </a:p>
              <a:p>
                <a:pPr>
                  <a:defRPr lang="ja-JP" altLang="en-US"/>
                </a:pPr>
                <a:r>
                  <a:rPr lang="ja-JP" altLang="en-US" sz="1100">
                    <a:latin typeface="Meiryo UI"/>
                    <a:ea typeface="Meiryo UI"/>
                  </a:rPr>
                  <a:t>・</a:t>
                </a:r>
                <a:r>
                  <a:rPr lang="ja-JP" altLang="en-US" sz="1100">
                    <a:latin typeface="Meiryo UI"/>
                    <a:ea typeface="Meiryo UI"/>
                  </a:rPr>
                  <a:t>ビザ</a:t>
                </a:r>
                <a:r>
                  <a:rPr lang="ja-JP" altLang="en-US" sz="1100">
                    <a:latin typeface="Meiryo UI"/>
                    <a:ea typeface="Meiryo UI"/>
                  </a:rPr>
                  <a:t>の</a:t>
                </a:r>
                <a:r>
                  <a:rPr lang="ja-JP" altLang="en-US" sz="1100">
                    <a:latin typeface="Meiryo UI"/>
                    <a:ea typeface="Meiryo UI"/>
                  </a:rPr>
                  <a:t>延長方法</a:t>
                </a:r>
                <a:r>
                  <a:rPr lang="ja-JP" altLang="en-US" sz="1100">
                    <a:latin typeface="Meiryo UI"/>
                    <a:ea typeface="Meiryo UI"/>
                  </a:rPr>
                  <a:t>は？</a:t>
                </a:r>
                <a:endParaRPr lang="ja-JP" altLang="en-US" sz="1100">
                  <a:latin typeface="Meiryo UI"/>
                  <a:ea typeface="Meiryo UI"/>
                </a:endParaRPr>
              </a:p>
            </p:txBody>
          </p:sp>
        </p:grpSp>
        <p:sp>
          <p:nvSpPr>
            <p:cNvPr id="1119" name="楕円 25"/>
            <p:cNvSpPr/>
            <p:nvPr/>
          </p:nvSpPr>
          <p:spPr>
            <a:xfrm>
              <a:off x="2205000" y="1419410"/>
              <a:ext cx="4423523" cy="1301590"/>
            </a:xfrm>
            <a:prstGeom prst="ellips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</p:grpSp>
      <p:graphicFrame>
        <p:nvGraphicFramePr>
          <p:cNvPr id="1120" name="四角形 27"/>
          <p:cNvGraphicFramePr>
            <a:graphicFrameLocks noGrp="1"/>
          </p:cNvGraphicFramePr>
          <p:nvPr/>
        </p:nvGraphicFramePr>
        <p:xfrm>
          <a:off x="328336" y="6098400"/>
          <a:ext cx="6348688" cy="132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414"/>
                <a:gridCol w="1466850"/>
                <a:gridCol w="3019425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事業所名等　</a:t>
                      </a:r>
                      <a:r>
                        <a:rPr kumimoji="1" lang="ja-JP" altLang="en-US" sz="700" dirty="0">
                          <a:latin typeface="Meiryo UI"/>
                          <a:ea typeface="Meiryo UI"/>
                        </a:rPr>
                        <a:t>※</a:t>
                      </a:r>
                      <a:r>
                        <a:rPr kumimoji="1" lang="ja-JP" altLang="en-US" sz="700" dirty="0">
                          <a:latin typeface="Meiryo UI"/>
                          <a:ea typeface="Meiryo UI"/>
                        </a:rPr>
                        <a:t>個人の方は記入不要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業種　</a:t>
                      </a:r>
                      <a:r>
                        <a:rPr kumimoji="1" lang="ja-JP" altLang="en-US" sz="700" dirty="0">
                          <a:latin typeface="Meiryo UI"/>
                          <a:ea typeface="Meiryo UI"/>
                        </a:rPr>
                        <a:t>※</a:t>
                      </a:r>
                      <a:r>
                        <a:rPr kumimoji="1" lang="ja-JP" altLang="en-US" sz="700" dirty="0">
                          <a:latin typeface="Meiryo UI"/>
                          <a:ea typeface="Meiryo UI"/>
                        </a:rPr>
                        <a:t>個人の方は記入不要</a:t>
                      </a:r>
                      <a:endParaRPr kumimoji="1" lang="ja-JP" altLang="en-US" sz="7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ご住所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相談者氏名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7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電話番号・メールアドレス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21" name="四角形 28"/>
          <p:cNvGraphicFramePr>
            <a:graphicFrameLocks noGrp="1"/>
          </p:cNvGraphicFramePr>
          <p:nvPr/>
        </p:nvGraphicFramePr>
        <p:xfrm>
          <a:off x="4509001" y="7453200"/>
          <a:ext cx="2159999" cy="225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190"/>
                <a:gridCol w="1628809"/>
              </a:tblGrid>
              <a:tr h="363294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ご希望の相談時間帯に○を記入してください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13:00～13:30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13:40～14:10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14:20～14:50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15:00～15:30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15:40～16:10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16:20～16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:50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いずれの時間帯でも可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2" name="四角形 29"/>
          <p:cNvSpPr/>
          <p:nvPr/>
        </p:nvSpPr>
        <p:spPr>
          <a:xfrm>
            <a:off x="2280921" y="5773175"/>
            <a:ext cx="2012079" cy="331825"/>
          </a:xfrm>
          <a:prstGeom prst="rect">
            <a:avLst/>
          </a:prstGeom>
          <a:noFill/>
          <a:ln w="12700" cap="flat" cmpd="sng" algn="ctr">
            <a:noFill/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申込書</a:t>
            </a:r>
            <a:endParaRPr lang="ja-JP" altLang="en-US" sz="160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23" name="直線 30"/>
          <p:cNvSpPr/>
          <p:nvPr/>
        </p:nvSpPr>
        <p:spPr>
          <a:xfrm>
            <a:off x="3743393" y="5950556"/>
            <a:ext cx="3108793" cy="10444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graphicFrame>
        <p:nvGraphicFramePr>
          <p:cNvPr id="1124" name="四角形 33"/>
          <p:cNvGraphicFramePr>
            <a:graphicFrameLocks noGrp="1"/>
          </p:cNvGraphicFramePr>
          <p:nvPr/>
        </p:nvGraphicFramePr>
        <p:xfrm>
          <a:off x="328336" y="7453202"/>
          <a:ext cx="4088426" cy="22517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8426"/>
              </a:tblGrid>
              <a:tr h="278200">
                <a:tc>
                  <a:txBody>
                    <a:bodyPr/>
                    <a:lstStyle/>
                    <a:p>
                      <a:r>
                        <a:rPr lang="ja-JP" altLang="en-US" sz="1100">
                          <a:latin typeface="Meiryo UI"/>
                          <a:ea typeface="Meiryo UI"/>
                        </a:rPr>
                        <a:t>当日ご相談されたい内容について</a:t>
                      </a:r>
                      <a:r>
                        <a:rPr lang="ja-JP" altLang="en-US" sz="1100">
                          <a:latin typeface="Meiryo UI"/>
                          <a:ea typeface="Meiryo UI"/>
                        </a:rPr>
                        <a:t>ご記入をお願いします。</a:t>
                      </a:r>
                      <a:endParaRPr lang="ja-JP" altLang="en-US" sz="110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1973597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25" name="グループ 43"/>
          <p:cNvGrpSpPr/>
          <p:nvPr/>
        </p:nvGrpSpPr>
        <p:grpSpPr>
          <a:xfrm>
            <a:off x="542868" y="4881000"/>
            <a:ext cx="5911396" cy="857078"/>
            <a:chOff x="188161" y="4382024"/>
            <a:chExt cx="5911396" cy="786809"/>
          </a:xfrm>
        </p:grpSpPr>
        <p:sp>
          <p:nvSpPr>
            <p:cNvPr id="1126" name="図形 39"/>
            <p:cNvSpPr/>
            <p:nvPr/>
          </p:nvSpPr>
          <p:spPr>
            <a:xfrm>
              <a:off x="188161" y="4382024"/>
              <a:ext cx="5910132" cy="786809"/>
            </a:xfrm>
            <a:prstGeom prst="roundRect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27" name="テキスト 40"/>
            <p:cNvSpPr txBox="1"/>
            <p:nvPr/>
          </p:nvSpPr>
          <p:spPr>
            <a:xfrm>
              <a:off x="194071" y="4382024"/>
              <a:ext cx="5905486" cy="762047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1200" b="1">
                  <a:latin typeface="Meiryo UI"/>
                  <a:ea typeface="Meiryo UI"/>
                </a:rPr>
                <a:t>【主催】高知県雇用労働政策課・出入国在留管理庁高松出入国在留管理局</a:t>
              </a:r>
              <a:endParaRPr lang="ja-JP" altLang="en-US" sz="1200" b="1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200" b="1">
                  <a:latin typeface="Meiryo UI"/>
                  <a:ea typeface="Meiryo UI"/>
                </a:rPr>
                <a:t>【事務局】高知県外国人生活相談センター</a:t>
              </a:r>
              <a:r>
                <a:rPr lang="ja-JP" altLang="en-US" sz="900" b="1">
                  <a:latin typeface="Meiryo UI"/>
                  <a:ea typeface="Meiryo UI"/>
                </a:rPr>
                <a:t>(〒780－0870　高知市本町４－１－37　丸の内ビル１F)</a:t>
              </a:r>
              <a:endParaRPr lang="ja-JP" altLang="en-US" sz="900" b="1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200" b="1">
                  <a:latin typeface="Meiryo UI"/>
                  <a:ea typeface="Meiryo UI"/>
                </a:rPr>
                <a:t>　TEL:</a:t>
              </a:r>
              <a:r>
                <a:rPr lang="ja-JP" altLang="en-US" sz="1200" b="1">
                  <a:latin typeface="Meiryo UI"/>
                  <a:ea typeface="Meiryo UI"/>
                </a:rPr>
                <a:t>088ｰ821ｰ6440</a:t>
              </a:r>
              <a:r>
                <a:rPr lang="ja-JP" altLang="en-US" sz="1200" b="1">
                  <a:latin typeface="Meiryo UI"/>
                  <a:ea typeface="Meiryo UI"/>
                </a:rPr>
                <a:t>　</a:t>
              </a:r>
              <a:r>
                <a:rPr lang="ja-JP" altLang="en-US" sz="1200" b="1">
                  <a:latin typeface="Meiryo UI"/>
                  <a:ea typeface="Meiryo UI"/>
                </a:rPr>
                <a:t>FAX:</a:t>
              </a:r>
              <a:r>
                <a:rPr lang="ja-JP" altLang="en-US" sz="1200" b="1">
                  <a:latin typeface="Meiryo UI"/>
                  <a:ea typeface="Meiryo UI"/>
                </a:rPr>
                <a:t>088ｰ821ｰ6441　メール:</a:t>
              </a:r>
              <a:r>
                <a:rPr lang="ja-JP" altLang="en-US" sz="1200" b="1">
                  <a:latin typeface="Meiryo UI"/>
                  <a:ea typeface="Meiryo UI"/>
                </a:rPr>
                <a:t>consultation＠kccfr.jp</a:t>
              </a:r>
              <a:r>
                <a:rPr lang="ja-JP" altLang="en-US" sz="1200" b="1">
                  <a:latin typeface="Meiryo UI"/>
                  <a:ea typeface="Meiryo UI"/>
                </a:rPr>
                <a:t>　</a:t>
              </a:r>
              <a:endParaRPr lang="ja-JP" altLang="en-US" sz="1200" b="1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200" b="1">
                  <a:latin typeface="Meiryo UI"/>
                  <a:ea typeface="Meiryo UI"/>
                </a:rPr>
                <a:t>　受付</a:t>
              </a:r>
              <a:r>
                <a:rPr lang="ja-JP" altLang="en-US" sz="1200" b="1">
                  <a:latin typeface="Meiryo UI"/>
                  <a:ea typeface="Meiryo UI"/>
                </a:rPr>
                <a:t>時間</a:t>
              </a:r>
              <a:r>
                <a:rPr lang="ja-JP" altLang="en-US" sz="1200" b="1">
                  <a:latin typeface="Meiryo UI"/>
                  <a:ea typeface="Meiryo UI"/>
                </a:rPr>
                <a:t>：</a:t>
              </a:r>
              <a:r>
                <a:rPr lang="ja-JP" altLang="en-US" sz="1200" b="1">
                  <a:latin typeface="Meiryo UI"/>
                  <a:ea typeface="Meiryo UI"/>
                </a:rPr>
                <a:t>月曜～土曜日（祝日除く）9:00～17:00</a:t>
              </a:r>
              <a:endParaRPr lang="ja-JP" altLang="en-US" sz="1000" b="1">
                <a:latin typeface="Meiryo UI"/>
                <a:ea typeface="Meiryo UI"/>
              </a:endParaRPr>
            </a:p>
          </p:txBody>
        </p:sp>
      </p:grpSp>
      <p:sp>
        <p:nvSpPr>
          <p:cNvPr id="1128" name="テキスト 41"/>
          <p:cNvSpPr txBox="1"/>
          <p:nvPr/>
        </p:nvSpPr>
        <p:spPr>
          <a:xfrm>
            <a:off x="474780" y="9675672"/>
            <a:ext cx="5978220" cy="245328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000">
                <a:latin typeface="Meiryo UI"/>
                <a:ea typeface="Meiryo UI"/>
              </a:rPr>
              <a:t>ご記入いただいた情報は適切に管理し、今回の相談会開催のみに使用し、第3者に提供することはありません。</a:t>
            </a:r>
            <a:endParaRPr lang="ja-JP" altLang="en-US" sz="1000">
              <a:latin typeface="Meiryo UI"/>
              <a:ea typeface="Meiryo UI"/>
            </a:endParaRPr>
          </a:p>
        </p:txBody>
      </p:sp>
      <p:sp>
        <p:nvSpPr>
          <p:cNvPr id="1129" name="テキスト 26"/>
          <p:cNvSpPr txBox="1"/>
          <p:nvPr/>
        </p:nvSpPr>
        <p:spPr>
          <a:xfrm>
            <a:off x="400471" y="7832915"/>
            <a:ext cx="3748529" cy="1724681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endParaRPr lang="ja-JP" altLang="en-US"/>
          </a:p>
          <a:p>
            <a:pPr>
              <a:defRPr lang="ja-JP" altLang="en-US"/>
            </a:pPr>
            <a:endParaRPr lang="ja-JP" altLang="en-US"/>
          </a:p>
          <a:p>
            <a:pPr>
              <a:defRPr lang="ja-JP" altLang="en-US"/>
            </a:pPr>
            <a:endParaRPr lang="ja-JP" altLang="en-US"/>
          </a:p>
          <a:p>
            <a:pPr>
              <a:defRPr lang="ja-JP" altLang="en-US"/>
            </a:pPr>
            <a:endParaRPr lang="ja-JP" altLang="en-US"/>
          </a:p>
          <a:p>
            <a:pPr>
              <a:defRPr lang="ja-JP" altLang="en-US"/>
            </a:pPr>
            <a:endParaRPr lang="ja-JP" altLang="en-US" sz="1100">
              <a:latin typeface="ＭＳ 明朝"/>
              <a:ea typeface="ＭＳ 明朝"/>
            </a:endParaRPr>
          </a:p>
          <a:p>
            <a:pPr>
              <a:defRPr lang="ja-JP" altLang="en-US"/>
            </a:pPr>
            <a:endParaRPr lang="ja-JP" altLang="en-US"/>
          </a:p>
          <a:p>
            <a:pPr>
              <a:defRPr lang="ja-JP" altLang="en-US"/>
            </a:pPr>
            <a:endParaRPr lang="ja-JP" altLang="en-US"/>
          </a:p>
          <a:p>
            <a:pPr>
              <a:defRPr lang="ja-JP" altLang="en-US"/>
            </a:pPr>
            <a:endParaRPr lang="ja-JP" altLang="en-US"/>
          </a:p>
          <a:p>
            <a:pPr>
              <a:defRPr lang="ja-JP" altLang="en-US"/>
            </a:pPr>
            <a:endParaRPr lang="ja-JP" altLang="en-US"/>
          </a:p>
          <a:p>
            <a:pPr>
              <a:defRPr lang="ja-JP" altLang="en-US"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4.0.5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457129</dc:creator>
  <cp:lastModifiedBy>457129</cp:lastModifiedBy>
  <dcterms:created xsi:type="dcterms:W3CDTF">2019-08-01T07:22:13Z</dcterms:created>
  <dcterms:modified xsi:type="dcterms:W3CDTF">2019-08-07T07:55:07Z</dcterms:modified>
  <cp:revision>16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