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9"/>
    <p:restoredTop sz="94660"/>
  </p:normalViewPr>
  <p:slideViewPr>
    <p:cSldViewPr>
      <p:cViewPr>
        <p:scale>
          <a:sx n="96" d="100"/>
          <a:sy n="96" d="100"/>
        </p:scale>
        <p:origin x="1512" y="-28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2020/8/19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2020/8/19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059001D-29D4-42DB-903F-FFBF8FF08DD4}"/>
              </a:ext>
            </a:extLst>
          </p:cNvPr>
          <p:cNvSpPr/>
          <p:nvPr/>
        </p:nvSpPr>
        <p:spPr>
          <a:xfrm>
            <a:off x="2125043" y="5715990"/>
            <a:ext cx="1368152" cy="264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ja-JP" altLang="en-US" sz="800" dirty="0">
                <a:solidFill>
                  <a:prstClr val="black"/>
                </a:solidFill>
                <a:latin typeface="Meiryo UI"/>
                <a:ea typeface="Meiryo UI"/>
              </a:rPr>
              <a:t>※日本人の方は記入不要</a:t>
            </a:r>
            <a:r>
              <a:rPr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　</a:t>
            </a:r>
            <a:endParaRPr lang="ja-JP" altLang="en-US" sz="11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642967"/>
              </p:ext>
            </p:extLst>
          </p:nvPr>
        </p:nvGraphicFramePr>
        <p:xfrm>
          <a:off x="291748" y="1793927"/>
          <a:ext cx="4122211" cy="2626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22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3548">
                <a:tc>
                  <a:txBody>
                    <a:bodyPr/>
                    <a:lstStyle/>
                    <a:p>
                      <a:r>
                        <a:rPr lang="ja-JP" altLang="en-US" sz="1200">
                          <a:latin typeface="Meiryo UI"/>
                          <a:ea typeface="Meiryo UI"/>
                        </a:rPr>
                        <a:t>当日ご相談されたい内容についてご記入をお願いします。</a:t>
                      </a:r>
                      <a:endParaRPr lang="ja-JP" altLang="en-US" sz="110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2878"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Meiryo UI"/>
                        <a:ea typeface="Meiryo UI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0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84352"/>
              </p:ext>
            </p:extLst>
          </p:nvPr>
        </p:nvGraphicFramePr>
        <p:xfrm>
          <a:off x="283731" y="7474855"/>
          <a:ext cx="6348689" cy="1759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5706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事業所名等　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業種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ご住所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0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相談者氏名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267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電話番号・メールアドレス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1304764" y="9700682"/>
            <a:ext cx="5978220" cy="2453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1000" dirty="0">
                <a:latin typeface="Meiryo UI"/>
                <a:ea typeface="Meiryo UI"/>
              </a:rPr>
              <a:t>ご記入いただいた情報は適切に管理し、今回の相談会開催のみに使用し、第3者に提供することはありません。</a:t>
            </a:r>
          </a:p>
        </p:txBody>
      </p:sp>
      <p:sp>
        <p:nvSpPr>
          <p:cNvPr id="1132" name="四角形 48"/>
          <p:cNvSpPr/>
          <p:nvPr/>
        </p:nvSpPr>
        <p:spPr>
          <a:xfrm>
            <a:off x="333000" y="205318"/>
            <a:ext cx="6347866" cy="71568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高知県外国人生活相談センター出張相談会</a:t>
            </a: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９月１６日（水）四万十市</a:t>
            </a:r>
          </a:p>
          <a:p>
            <a:pPr algn="ctr">
              <a:defRPr lang="ja-JP" altLang="en-US"/>
            </a:pPr>
            <a:r>
              <a:rPr lang="ja-JP" altLang="en-US" sz="1600">
                <a:solidFill>
                  <a:schemeClr val="tx1"/>
                </a:solidFill>
                <a:latin typeface="Meiryo UI"/>
                <a:ea typeface="Meiryo UI"/>
              </a:rPr>
              <a:t>参加申込票</a:t>
            </a:r>
          </a:p>
        </p:txBody>
      </p:sp>
      <p:sp>
        <p:nvSpPr>
          <p:cNvPr id="1133" name="四角形 49"/>
          <p:cNvSpPr/>
          <p:nvPr/>
        </p:nvSpPr>
        <p:spPr>
          <a:xfrm>
            <a:off x="273434" y="7194384"/>
            <a:ext cx="1739657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＜事業所、団体等の方＞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181487"/>
              </p:ext>
            </p:extLst>
          </p:nvPr>
        </p:nvGraphicFramePr>
        <p:xfrm>
          <a:off x="4413959" y="1796929"/>
          <a:ext cx="2219917" cy="26234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1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9702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ご希望の相談時間帯に○を記入してください。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13:00～13:30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389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いずれの時間帯でも可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01151"/>
              </p:ext>
            </p:extLst>
          </p:nvPr>
        </p:nvGraphicFramePr>
        <p:xfrm>
          <a:off x="285187" y="5151984"/>
          <a:ext cx="6348689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2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9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在留資格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ざいりゅうしかく）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言葉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ことば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・日本語 　・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　・中文　　・その他（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でんわ・メールアドレス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6" name="四角形 52"/>
          <p:cNvSpPr/>
          <p:nvPr/>
        </p:nvSpPr>
        <p:spPr>
          <a:xfrm>
            <a:off x="194834" y="4870864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＜個人の方＞</a:t>
            </a:r>
          </a:p>
        </p:txBody>
      </p:sp>
      <p:sp>
        <p:nvSpPr>
          <p:cNvPr id="1143" name="直線 36"/>
          <p:cNvSpPr/>
          <p:nvPr/>
        </p:nvSpPr>
        <p:spPr>
          <a:xfrm>
            <a:off x="206404" y="1114425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45F313-CCF7-480C-A78F-78023B527048}"/>
              </a:ext>
            </a:extLst>
          </p:cNvPr>
          <p:cNvSpPr/>
          <p:nvPr/>
        </p:nvSpPr>
        <p:spPr>
          <a:xfrm>
            <a:off x="283731" y="5964491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291748" y="6944734"/>
            <a:ext cx="57444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ja-JP" sz="1100" dirty="0">
                <a:solidFill>
                  <a:prstClr val="black"/>
                </a:solidFill>
                <a:latin typeface="Meiryo UI"/>
                <a:ea typeface="Meiryo UI"/>
              </a:rPr>
              <a:t>※</a:t>
            </a:r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多言語でのご相談の際は、電話通訳サービス等を使用して対応する場合があります。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291748" y="1176324"/>
            <a:ext cx="6342128" cy="617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・「在留資格に関する相談」は、お申込みが必要です。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・「外国人のための生活相談」は予約希望者のみご記入ください。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224124" y="4439863"/>
            <a:ext cx="6424179" cy="430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※</a:t>
            </a:r>
            <a:r>
              <a:rPr lang="ja-JP" altLang="en-US" sz="1050" dirty="0">
                <a:latin typeface="Meiryo UI"/>
                <a:ea typeface="Meiryo UI"/>
              </a:rPr>
              <a:t>いずれの相談も、予約をいただいた方は、相談内容を確認し、後日時間帯等のご連絡を差し上げます。</a:t>
            </a:r>
            <a:endParaRPr lang="en-US" altLang="ja-JP" sz="1050" dirty="0">
              <a:latin typeface="Meiryo UI"/>
              <a:ea typeface="Meiryo UI"/>
            </a:endParaRPr>
          </a:p>
          <a:p>
            <a:pPr>
              <a:lnSpc>
                <a:spcPct val="110000"/>
              </a:lnSpc>
            </a:pPr>
            <a:r>
              <a:rPr lang="en-US" altLang="ja-JP" sz="1050" dirty="0">
                <a:latin typeface="Meiryo UI"/>
                <a:ea typeface="Meiryo UI"/>
              </a:rPr>
              <a:t>   </a:t>
            </a:r>
            <a:r>
              <a:rPr lang="ja-JP" altLang="en-US" sz="1050" dirty="0">
                <a:latin typeface="Meiryo UI"/>
                <a:ea typeface="Meiryo UI"/>
              </a:rPr>
              <a:t>原則、先着順とさせていただきます。また、ご相談の内容によっては、他機関をご紹介させていただく場合があります。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775532D-0900-4E87-8089-0AEC57F7F294}"/>
              </a:ext>
            </a:extLst>
          </p:cNvPr>
          <p:cNvSpPr txBox="1"/>
          <p:nvPr/>
        </p:nvSpPr>
        <p:spPr>
          <a:xfrm>
            <a:off x="4127725" y="9276182"/>
            <a:ext cx="2504695" cy="253916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＊相談時は、マスクの着用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にご協力ください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295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明朝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84</cp:revision>
  <cp:lastPrinted>2020-07-28T03:20:24Z</cp:lastPrinted>
  <dcterms:created xsi:type="dcterms:W3CDTF">2019-08-01T07:22:13Z</dcterms:created>
  <dcterms:modified xsi:type="dcterms:W3CDTF">2020-08-18T23:55:41Z</dcterms:modified>
</cp:coreProperties>
</file>