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6858000" cy="9906000" type="A4"/>
  <p:notesSz cx="6799263" cy="9929813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3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14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4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800"/>
    <a:srgbClr val="CCFF99"/>
    <a:srgbClr val="99FF33"/>
    <a:srgbClr val="CCCCFF"/>
    <a:srgbClr val="FFFF99"/>
    <a:srgbClr val="12C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5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90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6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0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D302-6641-4E1A-AA93-6968E4A8A56E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7836"/>
              </p:ext>
            </p:extLst>
          </p:nvPr>
        </p:nvGraphicFramePr>
        <p:xfrm>
          <a:off x="168146" y="3350103"/>
          <a:ext cx="4299462" cy="2345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9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9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相談したいことを　書いてください。</a:t>
                      </a:r>
                      <a:endParaRPr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8241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1138335" y="9692141"/>
            <a:ext cx="5978220" cy="245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lang="ja-JP" altLang="en-US"/>
            </a:pPr>
            <a:r>
              <a:rPr lang="ja-JP" altLang="en-US" sz="1000" dirty="0">
                <a:latin typeface="Meiryo UI"/>
                <a:ea typeface="Meiryo UI"/>
              </a:rPr>
              <a:t>・ご記入いただいた情報は適切に管理し、今回の相談会開催のみに使用し、第3者に提供することはありません。</a:t>
            </a:r>
          </a:p>
        </p:txBody>
      </p:sp>
      <p:sp>
        <p:nvSpPr>
          <p:cNvPr id="1132" name="四角形 48"/>
          <p:cNvSpPr/>
          <p:nvPr/>
        </p:nvSpPr>
        <p:spPr>
          <a:xfrm>
            <a:off x="331836" y="223361"/>
            <a:ext cx="6347866" cy="81610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2400" b="1" dirty="0">
                <a:solidFill>
                  <a:schemeClr val="tx1"/>
                </a:solidFill>
                <a:latin typeface="Meiryo UI"/>
                <a:ea typeface="Meiryo UI"/>
              </a:rPr>
              <a:t>外国人のための法律相談会</a:t>
            </a: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en-US" altLang="ja-JP" b="1" dirty="0">
                <a:solidFill>
                  <a:schemeClr val="tx1"/>
                </a:solidFill>
                <a:latin typeface="Meiryo UI"/>
                <a:ea typeface="Meiryo UI"/>
              </a:rPr>
              <a:t>【</a:t>
            </a:r>
            <a:r>
              <a:rPr lang="ja-JP" altLang="en-US" b="1" dirty="0">
                <a:solidFill>
                  <a:schemeClr val="tx1"/>
                </a:solidFill>
                <a:latin typeface="Meiryo UI"/>
                <a:ea typeface="Meiryo UI"/>
              </a:rPr>
              <a:t>日時</a:t>
            </a:r>
            <a:r>
              <a:rPr lang="en-US" altLang="ja-JP" b="1" dirty="0">
                <a:solidFill>
                  <a:schemeClr val="tx1"/>
                </a:solidFill>
                <a:latin typeface="Meiryo UI"/>
                <a:ea typeface="Meiryo UI"/>
              </a:rPr>
              <a:t>】2021</a:t>
            </a:r>
            <a:r>
              <a:rPr lang="ja-JP" altLang="en-US" b="1" dirty="0">
                <a:solidFill>
                  <a:schemeClr val="tx1"/>
                </a:solidFill>
                <a:latin typeface="Meiryo UI"/>
                <a:ea typeface="Meiryo UI"/>
              </a:rPr>
              <a:t>年</a:t>
            </a:r>
            <a:r>
              <a:rPr lang="en-US" altLang="ja-JP" b="1" dirty="0">
                <a:solidFill>
                  <a:schemeClr val="tx1"/>
                </a:solidFill>
                <a:latin typeface="Meiryo UI"/>
                <a:ea typeface="Meiryo UI"/>
              </a:rPr>
              <a:t>3</a:t>
            </a:r>
            <a:r>
              <a:rPr lang="ja-JP" altLang="en-US" b="1" dirty="0">
                <a:solidFill>
                  <a:schemeClr val="tx1"/>
                </a:solidFill>
                <a:latin typeface="Meiryo UI"/>
                <a:ea typeface="Meiryo UI"/>
              </a:rPr>
              <a:t>月</a:t>
            </a:r>
            <a:r>
              <a:rPr lang="en-US" altLang="ja-JP" b="1" dirty="0">
                <a:solidFill>
                  <a:schemeClr val="tx1"/>
                </a:solidFill>
                <a:latin typeface="Meiryo UI"/>
                <a:ea typeface="Meiryo UI"/>
              </a:rPr>
              <a:t>13</a:t>
            </a:r>
            <a:r>
              <a:rPr lang="ja-JP" altLang="en-US" b="1" dirty="0">
                <a:solidFill>
                  <a:schemeClr val="tx1"/>
                </a:solidFill>
                <a:latin typeface="Meiryo UI"/>
                <a:ea typeface="Meiryo UI"/>
              </a:rPr>
              <a:t>日</a:t>
            </a:r>
            <a:r>
              <a:rPr lang="en-US" altLang="ja-JP" b="1" dirty="0">
                <a:solidFill>
                  <a:schemeClr val="tx1"/>
                </a:solidFill>
                <a:latin typeface="Meiryo UI"/>
                <a:ea typeface="Meiryo UI"/>
              </a:rPr>
              <a:t>(</a:t>
            </a:r>
            <a:r>
              <a:rPr lang="ja-JP" altLang="en-US" b="1" dirty="0">
                <a:solidFill>
                  <a:schemeClr val="tx1"/>
                </a:solidFill>
                <a:latin typeface="Meiryo UI"/>
                <a:ea typeface="Meiryo UI"/>
              </a:rPr>
              <a:t>土曜日）</a:t>
            </a:r>
            <a:endParaRPr lang="en-US" altLang="ja-JP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360655"/>
              </p:ext>
            </p:extLst>
          </p:nvPr>
        </p:nvGraphicFramePr>
        <p:xfrm>
          <a:off x="4467610" y="3348872"/>
          <a:ext cx="2219917" cy="23506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143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ご希望の相談時間帯に○を記入してください。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85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9:30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10:20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85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40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085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85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4:20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085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15:40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16:3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055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いずれの時間帯でも可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880795"/>
              </p:ext>
            </p:extLst>
          </p:nvPr>
        </p:nvGraphicFramePr>
        <p:xfrm>
          <a:off x="168144" y="5696187"/>
          <a:ext cx="6519381" cy="2613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3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名 前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0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住 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1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在留資格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4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言 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□にほんご 　　□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English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　 □中文　　 □</a:t>
                      </a:r>
                      <a:r>
                        <a:rPr kumimoji="1" lang="ko-KR" altLang="en-US" sz="11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한국어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Bahasa Indonesia</a:t>
                      </a:r>
                      <a:endParaRPr kumimoji="1" lang="en-US" altLang="ja-JP" sz="1100" dirty="0"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□その他*（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87302"/>
                  </a:ext>
                </a:extLst>
              </a:tr>
              <a:tr h="1919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763701"/>
                  </a:ext>
                </a:extLst>
              </a:tr>
              <a:tr h="319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E-mail</a:t>
                      </a:r>
                      <a:endParaRPr kumimoji="1" lang="ja-JP" altLang="en-US" sz="14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43" name="直線 36"/>
          <p:cNvSpPr/>
          <p:nvPr/>
        </p:nvSpPr>
        <p:spPr>
          <a:xfrm>
            <a:off x="169312" y="1521546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B57207-E8FF-4D17-8361-9A20C641CB3B}"/>
              </a:ext>
            </a:extLst>
          </p:cNvPr>
          <p:cNvSpPr/>
          <p:nvPr/>
        </p:nvSpPr>
        <p:spPr>
          <a:xfrm>
            <a:off x="2272044" y="7351904"/>
            <a:ext cx="44499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*その他の言葉でのご相談は、電話通訳サービス等を使用する場合があります。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168148" y="1657586"/>
            <a:ext cx="6519379" cy="156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土）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、メール、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、郵便のいずれかで送ってください。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あて先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高知県外国人生活相談センター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consultation@kccfr.jp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【FAX】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821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6441</a:t>
            </a: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郵便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〒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780-0870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高知市本町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4-1-37 1F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お問い合わせ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】TEL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821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6440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86202" y="8377112"/>
            <a:ext cx="3630046" cy="543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dirty="0">
                <a:latin typeface="Meiryo UI"/>
                <a:ea typeface="Meiryo UI"/>
              </a:rPr>
              <a:t>■原則、先着順とさせていただきます。予約をいただいた方は、</a:t>
            </a:r>
            <a:endParaRPr lang="en-US" altLang="ja-JP" sz="1050" dirty="0">
              <a:latin typeface="Meiryo UI"/>
              <a:ea typeface="Meiryo UI"/>
            </a:endParaRPr>
          </a:p>
          <a:p>
            <a:pPr>
              <a:lnSpc>
                <a:spcPct val="150000"/>
              </a:lnSpc>
            </a:pPr>
            <a:r>
              <a:rPr lang="en-US" altLang="ja-JP" sz="1050" dirty="0">
                <a:latin typeface="Meiryo UI"/>
                <a:ea typeface="Meiryo UI"/>
              </a:rPr>
              <a:t>   </a:t>
            </a:r>
            <a:r>
              <a:rPr lang="ja-JP" altLang="en-US" sz="1050" dirty="0">
                <a:latin typeface="Meiryo UI"/>
                <a:ea typeface="Meiryo UI"/>
              </a:rPr>
              <a:t>相談内容を確認し、後日時間帯等のご連絡を差し上げます。</a:t>
            </a:r>
            <a:endParaRPr lang="en-US" altLang="ja-JP" sz="1050" dirty="0">
              <a:latin typeface="Meiryo UI"/>
              <a:ea typeface="Meiryo UI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75532D-0900-4E87-8089-0AEC57F7F294}"/>
              </a:ext>
            </a:extLst>
          </p:cNvPr>
          <p:cNvSpPr txBox="1"/>
          <p:nvPr/>
        </p:nvSpPr>
        <p:spPr>
          <a:xfrm>
            <a:off x="3579124" y="8473548"/>
            <a:ext cx="1968829" cy="7856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〇新型コロナウイルス感染  防止対策のため、手指の消毒、検温、マスクの 着用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  ご協力ください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4F69F-98B1-4647-ABEA-609CBB4482F9}"/>
              </a:ext>
            </a:extLst>
          </p:cNvPr>
          <p:cNvSpPr txBox="1"/>
          <p:nvPr/>
        </p:nvSpPr>
        <p:spPr>
          <a:xfrm>
            <a:off x="58059" y="8965149"/>
            <a:ext cx="3423687" cy="78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■高知県立県民文化ホールには、駐車場がございません。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公共交通機関をご利用いただくか、近隣の有料駐車場を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ご利用ください。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7305E2-289D-4275-868A-D1FEAF464618}"/>
              </a:ext>
            </a:extLst>
          </p:cNvPr>
          <p:cNvSpPr txBox="1"/>
          <p:nvPr/>
        </p:nvSpPr>
        <p:spPr>
          <a:xfrm>
            <a:off x="176166" y="730005"/>
            <a:ext cx="1386918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参加申込票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020303F-2D93-45B1-8CFC-33BAB65A226C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47953" y="8482837"/>
            <a:ext cx="1275569" cy="77631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06A69EB-958A-488E-AC91-2B4E2559B9D8}"/>
              </a:ext>
            </a:extLst>
          </p:cNvPr>
          <p:cNvSpPr/>
          <p:nvPr/>
        </p:nvSpPr>
        <p:spPr>
          <a:xfrm>
            <a:off x="112131" y="540297"/>
            <a:ext cx="1455440" cy="550911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241888-51A5-472D-A43C-5E07D0CE3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42020" y="1973167"/>
            <a:ext cx="1328556" cy="114695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9292-5F04-4AE1-A0D3-46B156082DDB}"/>
              </a:ext>
            </a:extLst>
          </p:cNvPr>
          <p:cNvSpPr txBox="1"/>
          <p:nvPr/>
        </p:nvSpPr>
        <p:spPr>
          <a:xfrm>
            <a:off x="5306732" y="6594077"/>
            <a:ext cx="13131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＊日本人の方は記入不要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616C73-8D91-4236-AACA-943A8D070A2F}"/>
              </a:ext>
            </a:extLst>
          </p:cNvPr>
          <p:cNvSpPr txBox="1"/>
          <p:nvPr/>
        </p:nvSpPr>
        <p:spPr>
          <a:xfrm>
            <a:off x="1572892" y="1170648"/>
            <a:ext cx="5800073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40" b="1" dirty="0"/>
              <a:t>【</a:t>
            </a:r>
            <a:r>
              <a:rPr kumimoji="1" lang="ja-JP" altLang="en-US" sz="1640" b="1" dirty="0"/>
              <a:t>場所</a:t>
            </a:r>
            <a:r>
              <a:rPr kumimoji="1" lang="en-US" altLang="ja-JP" sz="1640" b="1" dirty="0"/>
              <a:t>】</a:t>
            </a:r>
            <a:r>
              <a:rPr kumimoji="1" lang="ja-JP" altLang="en-US" sz="1640" b="1" dirty="0"/>
              <a:t>高知県立県民文化ホール  ４階  第</a:t>
            </a:r>
            <a:r>
              <a:rPr kumimoji="1" lang="en-US" altLang="ja-JP" sz="1640" b="1" dirty="0">
                <a:latin typeface="+mj-ea"/>
                <a:ea typeface="+mj-ea"/>
              </a:rPr>
              <a:t>10</a:t>
            </a:r>
            <a:r>
              <a:rPr kumimoji="1" lang="ja-JP" altLang="en-US" sz="1640" b="1" dirty="0"/>
              <a:t>多目的室　　　　　　　　　　　　　　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9B9296B-6923-4C22-B6B4-8320BABE5821}"/>
              </a:ext>
            </a:extLst>
          </p:cNvPr>
          <p:cNvCxnSpPr>
            <a:cxnSpLocks/>
          </p:cNvCxnSpPr>
          <p:nvPr/>
        </p:nvCxnSpPr>
        <p:spPr>
          <a:xfrm>
            <a:off x="1753015" y="583160"/>
            <a:ext cx="3676650" cy="7518"/>
          </a:xfrm>
          <a:prstGeom prst="line">
            <a:avLst/>
          </a:prstGeom>
          <a:ln w="95250" cap="sq" cmpd="thickThin">
            <a:solidFill>
              <a:schemeClr val="tx1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D73A007-D0BB-4D0A-BD57-030EFCAE57B0}"/>
              </a:ext>
            </a:extLst>
          </p:cNvPr>
          <p:cNvSpPr txBox="1"/>
          <p:nvPr/>
        </p:nvSpPr>
        <p:spPr>
          <a:xfrm>
            <a:off x="1689710" y="58746"/>
            <a:ext cx="36503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がいこくじん　　　　　　　　　   ほうりつ     そうだんかい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99F35D4-3B2C-4708-AF1C-2B2B4B1677A5}"/>
              </a:ext>
            </a:extLst>
          </p:cNvPr>
          <p:cNvSpPr txBox="1"/>
          <p:nvPr/>
        </p:nvSpPr>
        <p:spPr>
          <a:xfrm>
            <a:off x="1856533" y="662029"/>
            <a:ext cx="31598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/>
              <a:t>にちじ　　　　　　　ねん　 がつ　        にち　   どようび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6ADA6BB-8D55-4E2F-9738-9E430715184B}"/>
              </a:ext>
            </a:extLst>
          </p:cNvPr>
          <p:cNvSpPr txBox="1"/>
          <p:nvPr/>
        </p:nvSpPr>
        <p:spPr>
          <a:xfrm>
            <a:off x="1856533" y="1054190"/>
            <a:ext cx="50000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/>
              <a:t>ばしょ　　  こうちけんりつ　けんみん  ぶんか　ほーる　　         よんかい　だいじゅう  たもくてき  しつ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E335C3-5BA5-49D1-9295-F21ACFF80E43}"/>
              </a:ext>
            </a:extLst>
          </p:cNvPr>
          <p:cNvSpPr txBox="1"/>
          <p:nvPr/>
        </p:nvSpPr>
        <p:spPr>
          <a:xfrm>
            <a:off x="142503" y="603907"/>
            <a:ext cx="14542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/>
              <a:t>さんかもうしこみひょう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36468EC-030A-4A99-AAD0-55802D3FCBD9}"/>
              </a:ext>
            </a:extLst>
          </p:cNvPr>
          <p:cNvSpPr txBox="1"/>
          <p:nvPr/>
        </p:nvSpPr>
        <p:spPr>
          <a:xfrm>
            <a:off x="432646" y="1672952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/>
              <a:t>がつむいか どようび</a:t>
            </a:r>
            <a:endParaRPr kumimoji="1" lang="ja-JP" altLang="en-US" sz="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FB541A-53C1-46E6-B6B0-3CEB102DE8D0}"/>
              </a:ext>
            </a:extLst>
          </p:cNvPr>
          <p:cNvSpPr txBox="1"/>
          <p:nvPr/>
        </p:nvSpPr>
        <p:spPr>
          <a:xfrm>
            <a:off x="2755178" y="1734519"/>
            <a:ext cx="14157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ゆうびん　　　　　　　　　　おく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A47169A-A05A-42CC-9E40-012D4DE1B32D}"/>
              </a:ext>
            </a:extLst>
          </p:cNvPr>
          <p:cNvSpPr txBox="1"/>
          <p:nvPr/>
        </p:nvSpPr>
        <p:spPr>
          <a:xfrm>
            <a:off x="883550" y="2045283"/>
            <a:ext cx="3159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/>
              <a:t>こうちけん　　がいこくじん　　せいかつ　そうだん　せんたー</a:t>
            </a:r>
            <a:endParaRPr kumimoji="1" lang="ja-JP" altLang="en-US" sz="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5A5B266-4B36-4D42-9A8E-3BADB36238FB}"/>
              </a:ext>
            </a:extLst>
          </p:cNvPr>
          <p:cNvSpPr txBox="1"/>
          <p:nvPr/>
        </p:nvSpPr>
        <p:spPr>
          <a:xfrm>
            <a:off x="487424" y="2164959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さき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96D324A-F724-4327-A778-C936E4345827}"/>
              </a:ext>
            </a:extLst>
          </p:cNvPr>
          <p:cNvSpPr txBox="1"/>
          <p:nvPr/>
        </p:nvSpPr>
        <p:spPr>
          <a:xfrm>
            <a:off x="255214" y="2679705"/>
            <a:ext cx="256993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ゆうびん　　　　　　　　　　　　　　　　　こうちし　  ほんまち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6916793-76A9-4B8B-A4B8-0401E19B9769}"/>
              </a:ext>
            </a:extLst>
          </p:cNvPr>
          <p:cNvSpPr txBox="1"/>
          <p:nvPr/>
        </p:nvSpPr>
        <p:spPr>
          <a:xfrm>
            <a:off x="400030" y="2885878"/>
            <a:ext cx="54534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と　　   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4129B4D-67A4-47A0-81C9-0862858EA6EF}"/>
              </a:ext>
            </a:extLst>
          </p:cNvPr>
          <p:cNvSpPr txBox="1"/>
          <p:nvPr/>
        </p:nvSpPr>
        <p:spPr>
          <a:xfrm>
            <a:off x="168144" y="3342660"/>
            <a:ext cx="137409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そうだん　　　　　　　　　　  か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0B8F5BC-9BD0-476B-AA0E-527865614524}"/>
              </a:ext>
            </a:extLst>
          </p:cNvPr>
          <p:cNvSpPr txBox="1"/>
          <p:nvPr/>
        </p:nvSpPr>
        <p:spPr>
          <a:xfrm>
            <a:off x="4648377" y="3321433"/>
            <a:ext cx="20313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きぼう　　そうだんじかんたい　　　　　　きにゅう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68190B4-B1D6-4F58-8AC3-65623A56F9D2}"/>
              </a:ext>
            </a:extLst>
          </p:cNvPr>
          <p:cNvSpPr txBox="1"/>
          <p:nvPr/>
        </p:nvSpPr>
        <p:spPr>
          <a:xfrm>
            <a:off x="5606109" y="5373547"/>
            <a:ext cx="95410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じかんたい　　　　か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BE3750E-941A-47AC-83EC-D0A396A715AB}"/>
              </a:ext>
            </a:extLst>
          </p:cNvPr>
          <p:cNvSpPr txBox="1"/>
          <p:nvPr/>
        </p:nvSpPr>
        <p:spPr>
          <a:xfrm>
            <a:off x="275602" y="5700689"/>
            <a:ext cx="41549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/>
              <a:t>なまえ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81489ED-5891-49F6-842F-74E4013C2939}"/>
              </a:ext>
            </a:extLst>
          </p:cNvPr>
          <p:cNvSpPr txBox="1"/>
          <p:nvPr/>
        </p:nvSpPr>
        <p:spPr>
          <a:xfrm>
            <a:off x="211736" y="6059649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/>
              <a:t>じゅうしょ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FFA03C1-6F4A-434A-BCB8-7170EFCCBF86}"/>
              </a:ext>
            </a:extLst>
          </p:cNvPr>
          <p:cNvSpPr txBox="1"/>
          <p:nvPr/>
        </p:nvSpPr>
        <p:spPr>
          <a:xfrm>
            <a:off x="238088" y="6427264"/>
            <a:ext cx="80021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/>
              <a:t>ざいりゅうしかく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9CA97F4-1DDB-465B-90FB-4B6306DD6FF5}"/>
              </a:ext>
            </a:extLst>
          </p:cNvPr>
          <p:cNvSpPr txBox="1"/>
          <p:nvPr/>
        </p:nvSpPr>
        <p:spPr>
          <a:xfrm>
            <a:off x="265802" y="7002835"/>
            <a:ext cx="41549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/>
              <a:t>ことば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956073-EB09-429A-97E5-5406E4B610E0}"/>
              </a:ext>
            </a:extLst>
          </p:cNvPr>
          <p:cNvSpPr txBox="1"/>
          <p:nvPr/>
        </p:nvSpPr>
        <p:spPr>
          <a:xfrm>
            <a:off x="211736" y="7578406"/>
            <a:ext cx="80021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/>
              <a:t>でんわ　ばんごう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2DFAB4B-DDC0-45FD-ACE0-1DD23868BAC9}"/>
              </a:ext>
            </a:extLst>
          </p:cNvPr>
          <p:cNvSpPr txBox="1"/>
          <p:nvPr/>
        </p:nvSpPr>
        <p:spPr>
          <a:xfrm>
            <a:off x="1856533" y="7044458"/>
            <a:ext cx="2420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/>
              <a:t>た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2D3DA2B-59FC-4FA7-A5E4-EC1561BA93A4}"/>
              </a:ext>
            </a:extLst>
          </p:cNvPr>
          <p:cNvSpPr txBox="1"/>
          <p:nvPr/>
        </p:nvSpPr>
        <p:spPr>
          <a:xfrm>
            <a:off x="2604146" y="7283958"/>
            <a:ext cx="353334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/>
              <a:t>た　　ことば　　　　　そうだん　　　でんわつうやくさーびす　 とう　   しよう　       　ばあい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EAF24D-0F7C-4AFF-BEBB-DAFA2FD4463C}"/>
              </a:ext>
            </a:extLst>
          </p:cNvPr>
          <p:cNvSpPr txBox="1"/>
          <p:nvPr/>
        </p:nvSpPr>
        <p:spPr>
          <a:xfrm>
            <a:off x="238088" y="8378499"/>
            <a:ext cx="309251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げんそく　せんちゃくじゅん　　　　　　　　　　　　　　　　    よやく　                                          かた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F8E8891-99B0-47C0-85C8-40D55E0AC4EE}"/>
              </a:ext>
            </a:extLst>
          </p:cNvPr>
          <p:cNvSpPr txBox="1"/>
          <p:nvPr/>
        </p:nvSpPr>
        <p:spPr>
          <a:xfrm>
            <a:off x="248436" y="8605406"/>
            <a:ext cx="300915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そうだん</a:t>
            </a:r>
            <a:r>
              <a:rPr kumimoji="1" lang="en-US" altLang="ja-JP" sz="500" dirty="0"/>
              <a:t>  </a:t>
            </a:r>
            <a:r>
              <a:rPr kumimoji="1" lang="ja-JP" altLang="en-US" sz="500" dirty="0"/>
              <a:t>ないよう　　かくにん　　    ごじつ　じかんたい   とう　　         れんらく　　さ　　   あ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FBBB72F-607D-4A25-8A9B-D3D9EA65437F}"/>
              </a:ext>
            </a:extLst>
          </p:cNvPr>
          <p:cNvSpPr txBox="1"/>
          <p:nvPr/>
        </p:nvSpPr>
        <p:spPr>
          <a:xfrm>
            <a:off x="237189" y="8965149"/>
            <a:ext cx="234551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こうち   けんりつ けんみん  ぶんか      ほーる　　　　　　ちゅうしゃじょう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112F0D0-1A0C-4981-B6D2-75E12884948B}"/>
              </a:ext>
            </a:extLst>
          </p:cNvPr>
          <p:cNvSpPr txBox="1"/>
          <p:nvPr/>
        </p:nvSpPr>
        <p:spPr>
          <a:xfrm>
            <a:off x="227045" y="9198729"/>
            <a:ext cx="3177473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こうきょうこうつうきかん　　　　りよう　　　　　　　　　　きんりん   ゆうりょうちゅうしゃじょう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DA7E2CF-8491-40FB-9155-FDA77B05BF04}"/>
              </a:ext>
            </a:extLst>
          </p:cNvPr>
          <p:cNvSpPr txBox="1"/>
          <p:nvPr/>
        </p:nvSpPr>
        <p:spPr>
          <a:xfrm>
            <a:off x="331836" y="9440886"/>
            <a:ext cx="37702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りよう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D04E339-E8A7-4F2A-B579-97851B4796DB}"/>
              </a:ext>
            </a:extLst>
          </p:cNvPr>
          <p:cNvSpPr txBox="1"/>
          <p:nvPr/>
        </p:nvSpPr>
        <p:spPr>
          <a:xfrm>
            <a:off x="1261502" y="9634857"/>
            <a:ext cx="471795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きにゅう　　                          じょうほう　てきせつ　　かんり　　       こんかい　   そうだんかいかいさい　　              しよう　　    だいさんしゃ    ていきょう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EF32BD-1587-4701-8FD7-1E7FA0C316BC}"/>
              </a:ext>
            </a:extLst>
          </p:cNvPr>
          <p:cNvSpPr txBox="1"/>
          <p:nvPr/>
        </p:nvSpPr>
        <p:spPr>
          <a:xfrm>
            <a:off x="3697307" y="8472384"/>
            <a:ext cx="175721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しんがた    ころな         ういるす      かんせん          ぼうし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BE90F04-659A-4229-B0A1-C235C30A45C0}"/>
              </a:ext>
            </a:extLst>
          </p:cNvPr>
          <p:cNvSpPr txBox="1"/>
          <p:nvPr/>
        </p:nvSpPr>
        <p:spPr>
          <a:xfrm>
            <a:off x="3591340" y="8711082"/>
            <a:ext cx="191590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たいさく　　　　　　　てゆび　　  しょうどく　けんおん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2024605-864D-410F-AB0F-891C7204641C}"/>
              </a:ext>
            </a:extLst>
          </p:cNvPr>
          <p:cNvSpPr txBox="1"/>
          <p:nvPr/>
        </p:nvSpPr>
        <p:spPr>
          <a:xfrm>
            <a:off x="3536717" y="8949780"/>
            <a:ext cx="1596912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    ますく　　     ちゃくよう　　　　きょうりょく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7093E35-0559-43C2-9227-2EAE9566F2DD}"/>
              </a:ext>
            </a:extLst>
          </p:cNvPr>
          <p:cNvSpPr txBox="1"/>
          <p:nvPr/>
        </p:nvSpPr>
        <p:spPr>
          <a:xfrm>
            <a:off x="5409325" y="6532522"/>
            <a:ext cx="121058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にほんじん　かた　きにゅうふよう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1740</TotalTime>
  <Words>468</Words>
  <Application>Microsoft Office PowerPoint</Application>
  <PresentationFormat>A4 210 x 297 mm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맑은 고딕</vt:lpstr>
      <vt:lpstr>Meiryo UI</vt:lpstr>
      <vt:lpstr>ＭＳ 明朝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user2</dc:creator>
  <cp:lastModifiedBy>user2</cp:lastModifiedBy>
  <cp:revision>131</cp:revision>
  <cp:lastPrinted>2021-01-21T04:17:25Z</cp:lastPrinted>
  <dcterms:created xsi:type="dcterms:W3CDTF">2020-12-18T06:21:34Z</dcterms:created>
  <dcterms:modified xsi:type="dcterms:W3CDTF">2021-01-21T05:27:26Z</dcterms:modified>
</cp:coreProperties>
</file>