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6858000" cy="9906000" type="A4"/>
  <p:notesSz cx="6799263" cy="99298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2" initials="u" lastIdx="1" clrIdx="0">
    <p:extLst>
      <p:ext uri="{19B8F6BF-5375-455C-9EA6-DF929625EA0E}">
        <p15:presenceInfo xmlns:p15="http://schemas.microsoft.com/office/powerpoint/2012/main" userId="user2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CC"/>
    <a:srgbClr val="00C000"/>
    <a:srgbClr val="FFD34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0999"/>
    <p:restoredTop sz="94660"/>
  </p:normalViewPr>
  <p:slideViewPr>
    <p:cSldViewPr>
      <p:cViewPr>
        <p:scale>
          <a:sx n="106" d="100"/>
          <a:sy n="106" d="100"/>
        </p:scale>
        <p:origin x="1308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1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1342" y="0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D06EA9-14B5-4F31-95CC-6AD91D20700D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102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111375" y="744538"/>
            <a:ext cx="25765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1103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104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1105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1342" y="9431599"/>
            <a:ext cx="2946347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07EA6-0398-4990-8029-A74DB741225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タイトル 1"/>
          <p:cNvSpPr>
            <a:spLocks noGrp="1"/>
          </p:cNvSpPr>
          <p:nvPr>
            <p:ph type="ctrTitle"/>
          </p:nvPr>
        </p:nvSpPr>
        <p:spPr>
          <a:xfrm>
            <a:off x="342900" y="2387382"/>
            <a:ext cx="6172200" cy="1941549"/>
          </a:xfrm>
        </p:spPr>
        <p:txBody>
          <a:bodyPr/>
          <a:lstStyle>
            <a:lvl1pPr>
              <a:defRPr b="0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32" name="サブタイトル 2"/>
          <p:cNvSpPr>
            <a:spLocks noGrp="1"/>
          </p:cNvSpPr>
          <p:nvPr>
            <p:ph type="subTitle" idx="1"/>
          </p:nvPr>
        </p:nvSpPr>
        <p:spPr>
          <a:xfrm>
            <a:off x="342900" y="4467613"/>
            <a:ext cx="6172200" cy="3328369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103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3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3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9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2508730"/>
            <a:ext cx="6172200" cy="611934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0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91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2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4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1" y="396700"/>
            <a:ext cx="1543051" cy="8231375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95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6700"/>
            <a:ext cx="4514851" cy="8231375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96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 dirty="0"/>
          </a:p>
        </p:txBody>
      </p:sp>
      <p:sp>
        <p:nvSpPr>
          <p:cNvPr id="1097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98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1038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42900" y="2508730"/>
            <a:ext cx="6172200" cy="6184156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39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2021/5/27</a:t>
            </a:fld>
            <a:endParaRPr lang="ja-JP" altLang="en-US" dirty="0"/>
          </a:p>
        </p:txBody>
      </p:sp>
      <p:sp>
        <p:nvSpPr>
          <p:cNvPr id="1040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endParaRPr lang="ja-JP" altLang="en-US" dirty="0"/>
          </a:p>
        </p:txBody>
      </p:sp>
      <p:sp>
        <p:nvSpPr>
          <p:cNvPr id="1041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3" name="タイトル 1"/>
          <p:cNvSpPr>
            <a:spLocks noGrp="1"/>
          </p:cNvSpPr>
          <p:nvPr>
            <p:ph type="title"/>
          </p:nvPr>
        </p:nvSpPr>
        <p:spPr>
          <a:xfrm>
            <a:off x="342900" y="4259590"/>
            <a:ext cx="6172200" cy="1525502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44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1711305"/>
            <a:ext cx="6172200" cy="2548285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4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4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4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0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508732"/>
            <a:ext cx="2978088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1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10009" y="2508732"/>
            <a:ext cx="3005091" cy="611934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2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 dirty="0"/>
          </a:p>
        </p:txBody>
      </p:sp>
      <p:sp>
        <p:nvSpPr>
          <p:cNvPr id="1053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54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6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5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58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59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537012" y="2217386"/>
            <a:ext cx="2978088" cy="92410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60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537012" y="3141486"/>
            <a:ext cx="2978088" cy="5486589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61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62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3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5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66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67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68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0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71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2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8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75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26923" y="394408"/>
            <a:ext cx="3545579" cy="815003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  <a:endParaRPr kumimoji="1" lang="ja-JP" altLang="en-US" dirty="0"/>
          </a:p>
        </p:txBody>
      </p:sp>
      <p:sp>
        <p:nvSpPr>
          <p:cNvPr id="1076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456723"/>
            <a:ext cx="2256235" cy="617135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77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78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79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1" name="タイトル 1"/>
          <p:cNvSpPr>
            <a:spLocks noGrp="1"/>
          </p:cNvSpPr>
          <p:nvPr>
            <p:ph type="title"/>
          </p:nvPr>
        </p:nvSpPr>
        <p:spPr>
          <a:xfrm>
            <a:off x="1344216" y="6773203"/>
            <a:ext cx="4114800" cy="818623"/>
          </a:xfrm>
        </p:spPr>
        <p:txBody>
          <a:bodyPr anchor="b">
            <a:normAutofit/>
          </a:bodyPr>
          <a:lstStyle>
            <a:lvl1pPr algn="l">
              <a:defRPr sz="2400" b="1"/>
            </a:lvl1pPr>
          </a:lstStyle>
          <a:p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1082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307151"/>
            <a:ext cx="4114800" cy="632497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1" lang="ja-JP" altLang="en-US"/>
              <a:t>アイコンをクリックして図を追加</a:t>
            </a:r>
            <a:endParaRPr kumimoji="1" lang="ja-JP" altLang="en-US" dirty="0"/>
          </a:p>
        </p:txBody>
      </p:sp>
      <p:sp>
        <p:nvSpPr>
          <p:cNvPr id="1083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657302"/>
            <a:ext cx="4114800" cy="9707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1084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220A51-F8EA-429A-8E6F-F02BE74E28F7}" type="datetimeFigureOut">
              <a:rPr kumimoji="1" lang="ja-JP" altLang="en-US" smtClean="0"/>
              <a:t>2021/5/27</a:t>
            </a:fld>
            <a:endParaRPr kumimoji="1" lang="ja-JP" altLang="en-US"/>
          </a:p>
        </p:txBody>
      </p:sp>
      <p:sp>
        <p:nvSpPr>
          <p:cNvPr id="1085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86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9400E4-C46D-48FA-AEA0-ED136F70A0E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1889829" y="9009451"/>
            <a:ext cx="3078343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/>
                </a:solidFill>
                <a:latin typeface="+mn-ea"/>
                <a:ea typeface="+mn-ea"/>
              </a:defRPr>
            </a:lvl1pPr>
          </a:lstStyle>
          <a:p>
            <a:endParaRPr lang="ja-JP" altLang="en-US" dirty="0"/>
          </a:p>
        </p:txBody>
      </p:sp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604721"/>
            <a:ext cx="6172200" cy="14359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508730"/>
            <a:ext cx="6172200" cy="61841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  <a:endParaRPr kumimoji="1" lang="en-US" altLang="ja-JP" dirty="0"/>
          </a:p>
          <a:p>
            <a:pPr lvl="5"/>
            <a:r>
              <a:rPr kumimoji="1" lang="ja-JP" altLang="en-US" dirty="0"/>
              <a:t>第 </a:t>
            </a:r>
            <a:r>
              <a:rPr kumimoji="1" lang="en-US" altLang="ja-JP" dirty="0"/>
              <a:t>6 </a:t>
            </a:r>
            <a:r>
              <a:rPr kumimoji="1" lang="ja-JP" altLang="en-US" dirty="0"/>
              <a:t>レベル</a:t>
            </a:r>
          </a:p>
          <a:p>
            <a:pPr lvl="6"/>
            <a:r>
              <a:rPr kumimoji="1" lang="ja-JP" altLang="en-US" dirty="0"/>
              <a:t>第 </a:t>
            </a:r>
            <a:r>
              <a:rPr kumimoji="1" lang="en-US" altLang="ja-JP" dirty="0"/>
              <a:t>7 </a:t>
            </a:r>
            <a:r>
              <a:rPr kumimoji="1" lang="ja-JP" altLang="en-US" dirty="0"/>
              <a:t>レベル</a:t>
            </a:r>
          </a:p>
          <a:p>
            <a:pPr lvl="7"/>
            <a:r>
              <a:rPr kumimoji="1" lang="ja-JP" altLang="en-US" dirty="0"/>
              <a:t>第 </a:t>
            </a:r>
            <a:r>
              <a:rPr kumimoji="1" lang="en-US" altLang="ja-JP" dirty="0"/>
              <a:t>8 </a:t>
            </a:r>
            <a:r>
              <a:rPr kumimoji="1" lang="ja-JP" altLang="en-US" dirty="0"/>
              <a:t>レベル</a:t>
            </a:r>
          </a:p>
          <a:p>
            <a:pPr lvl="8"/>
            <a:r>
              <a:rPr kumimoji="1" lang="ja-JP" altLang="en-US" dirty="0"/>
              <a:t>第 </a:t>
            </a:r>
            <a:r>
              <a:rPr kumimoji="1" lang="en-US" altLang="ja-JP" dirty="0"/>
              <a:t>9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1028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009451"/>
            <a:ext cx="1411915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3E220A51-F8EA-429A-8E6F-F02BE74E28F7}" type="datetimeFigureOut">
              <a:rPr lang="ja-JP" altLang="en-US" smtClean="0"/>
              <a:pPr/>
              <a:t>2021/5/27</a:t>
            </a:fld>
            <a:endParaRPr lang="ja-JP" altLang="en-US" dirty="0"/>
          </a:p>
        </p:txBody>
      </p:sp>
      <p:sp>
        <p:nvSpPr>
          <p:cNvPr id="102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5076183" y="9009451"/>
            <a:ext cx="1438917" cy="52740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/>
                </a:solidFill>
                <a:latin typeface="+mn-lt"/>
                <a:ea typeface="+mn-ea"/>
              </a:defRPr>
            </a:lvl1pPr>
          </a:lstStyle>
          <a:p>
            <a:fld id="{2C9400E4-C46D-48FA-AEA0-ED136F70A0E5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b="0" kern="1200">
          <a:solidFill>
            <a:schemeClr val="tx1"/>
          </a:solidFill>
          <a:latin typeface="+mj-ea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4572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ea"/>
          <a:ea typeface="+mn-ea"/>
          <a:cs typeface="+mn-cs"/>
        </a:defRPr>
      </a:lvl1pPr>
      <a:lvl2pPr marL="914400" indent="-4572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714500" indent="-342900" algn="l" defTabSz="914400" rtl="0" eaLnBrk="1" latinLnBrk="0" hangingPunct="1">
        <a:spcBef>
          <a:spcPct val="20000"/>
        </a:spcBef>
        <a:buSzPct val="100000"/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171700" marR="0" indent="-34290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Pct val="100000"/>
        <a:buFont typeface="Arial" panose="020B0604020202020204" pitchFamily="34" charset="0"/>
        <a:buChar char="•"/>
        <a:tabLst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717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3028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7pPr>
      <a:lvl8pPr marL="34861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j-ea"/>
          <a:cs typeface="+mn-cs"/>
        </a:defRPr>
      </a:lvl8pPr>
      <a:lvl9pPr marL="39433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7" Type="http://schemas.microsoft.com/office/2007/relationships/hdphoto" Target="../media/hdphoto3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microsoft.com/office/2007/relationships/hdphoto" Target="../media/hdphoto2.wdp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29" name="四角形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7949597"/>
              </p:ext>
            </p:extLst>
          </p:nvPr>
        </p:nvGraphicFramePr>
        <p:xfrm>
          <a:off x="170039" y="2098856"/>
          <a:ext cx="4447093" cy="240803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4470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41197">
                <a:tc>
                  <a:txBody>
                    <a:bodyPr/>
                    <a:lstStyle/>
                    <a:p>
                      <a:r>
                        <a:rPr lang="ja-JP" altLang="en-US" sz="1200" dirty="0">
                          <a:latin typeface="Meiryo UI"/>
                          <a:ea typeface="Meiryo UI"/>
                        </a:rPr>
                        <a:t>なにを　相談したい　ですか？　書いて　ください。　</a:t>
                      </a:r>
                      <a:endParaRPr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66838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  <a:p>
                      <a:endParaRPr kumimoji="1" lang="ja-JP" altLang="en-US" sz="1100" dirty="0">
                        <a:latin typeface="ＭＳ 明朝"/>
                        <a:ea typeface="ＭＳ 明朝"/>
                      </a:endParaRPr>
                    </a:p>
                    <a:p>
                      <a:endParaRPr kumimoji="1" lang="ja-JP" altLang="en-US" dirty="0"/>
                    </a:p>
                    <a:p>
                      <a:endParaRPr kumimoji="1" lang="ja-JP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130" name="四角形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134060"/>
              </p:ext>
            </p:extLst>
          </p:nvPr>
        </p:nvGraphicFramePr>
        <p:xfrm>
          <a:off x="170039" y="7140814"/>
          <a:ext cx="6417637" cy="141428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2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27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221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934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かいしゃのなまえ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35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どんな仕事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しごと）　</a:t>
                      </a:r>
                      <a:endParaRPr kumimoji="1" lang="ja-JP" altLang="en-US" sz="7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53598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7750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会社の電話・メールアドレス</a:t>
                      </a:r>
                    </a:p>
                  </a:txBody>
                  <a:tcPr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1" name="テキスト 47"/>
          <p:cNvSpPr txBox="1"/>
          <p:nvPr/>
        </p:nvSpPr>
        <p:spPr>
          <a:xfrm>
            <a:off x="2393585" y="9716956"/>
            <a:ext cx="597822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 lang="ja-JP" altLang="en-US"/>
            </a:pPr>
            <a:r>
              <a:rPr lang="ja-JP" altLang="en-US" sz="800" dirty="0">
                <a:latin typeface="Meiryo UI"/>
                <a:ea typeface="Meiryo UI"/>
              </a:rPr>
              <a:t>ご記入いただいた情報は適切に管理し、今回の相談会開催のみに使用し、第3者に提供することはありません。</a:t>
            </a:r>
          </a:p>
        </p:txBody>
      </p:sp>
      <p:sp>
        <p:nvSpPr>
          <p:cNvPr id="1132" name="四角形 48"/>
          <p:cNvSpPr/>
          <p:nvPr/>
        </p:nvSpPr>
        <p:spPr>
          <a:xfrm>
            <a:off x="836525" y="293113"/>
            <a:ext cx="4939865" cy="669148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高知県外国人生活相談センター出張相談会</a:t>
            </a:r>
          </a:p>
          <a:p>
            <a:pPr algn="ctr">
              <a:lnSpc>
                <a:spcPct val="150000"/>
              </a:lnSpc>
              <a:defRPr lang="ja-JP" altLang="en-US"/>
            </a:pPr>
            <a:r>
              <a:rPr lang="en-US" altLang="ja-JP" sz="1600" b="1" dirty="0">
                <a:solidFill>
                  <a:schemeClr val="tx1"/>
                </a:solidFill>
                <a:latin typeface="Meiryo UI"/>
                <a:ea typeface="Meiryo UI"/>
              </a:rPr>
              <a:t>2021</a:t>
            </a: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年</a:t>
            </a:r>
            <a:r>
              <a:rPr lang="en-US" altLang="ja-JP" sz="1600" b="1" dirty="0">
                <a:solidFill>
                  <a:schemeClr val="tx1"/>
                </a:solidFill>
                <a:latin typeface="Meiryo UI"/>
                <a:ea typeface="Meiryo UI"/>
              </a:rPr>
              <a:t>7</a:t>
            </a: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月</a:t>
            </a:r>
            <a:r>
              <a:rPr lang="en-US" altLang="ja-JP" sz="1600" b="1" dirty="0">
                <a:solidFill>
                  <a:schemeClr val="tx1"/>
                </a:solidFill>
                <a:latin typeface="Meiryo UI"/>
                <a:ea typeface="Meiryo UI"/>
              </a:rPr>
              <a:t>21</a:t>
            </a:r>
            <a:r>
              <a:rPr lang="ja-JP" altLang="en-US" sz="1600" b="1" dirty="0">
                <a:solidFill>
                  <a:schemeClr val="tx1"/>
                </a:solidFill>
                <a:latin typeface="Meiryo UI"/>
                <a:ea typeface="Meiryo UI"/>
              </a:rPr>
              <a:t>日（すいようび）</a:t>
            </a:r>
          </a:p>
        </p:txBody>
      </p:sp>
      <p:sp>
        <p:nvSpPr>
          <p:cNvPr id="1133" name="四角形 49"/>
          <p:cNvSpPr/>
          <p:nvPr/>
        </p:nvSpPr>
        <p:spPr>
          <a:xfrm>
            <a:off x="160617" y="6875959"/>
            <a:ext cx="3227069" cy="288257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r>
              <a:rPr lang="ja-JP" altLang="en-US" sz="1100" dirty="0">
                <a:solidFill>
                  <a:schemeClr val="tx1"/>
                </a:solidFill>
                <a:latin typeface="Meiryo UI"/>
                <a:ea typeface="Meiryo UI"/>
              </a:rPr>
              <a:t>＜会社で仕事している人、会社を経営している人＞</a:t>
            </a:r>
          </a:p>
        </p:txBody>
      </p:sp>
      <p:graphicFrame>
        <p:nvGraphicFramePr>
          <p:cNvPr id="1134" name="四角形 5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9799817"/>
              </p:ext>
            </p:extLst>
          </p:nvPr>
        </p:nvGraphicFramePr>
        <p:xfrm>
          <a:off x="4617132" y="2109019"/>
          <a:ext cx="1868020" cy="239787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365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14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1129">
                <a:tc gridSpan="2">
                  <a:txBody>
                    <a:bodyPr/>
                    <a:lstStyle/>
                    <a:p>
                      <a:r>
                        <a:rPr kumimoji="1" lang="ja-JP" altLang="en-US" sz="1050" dirty="0">
                          <a:latin typeface="Meiryo UI"/>
                          <a:ea typeface="Meiryo UI"/>
                        </a:rPr>
                        <a:t>そうだんに　来たい　時間に　☑して　ください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。</a:t>
                      </a:r>
                    </a:p>
                  </a:txBody>
                  <a:tcPr anchor="b"/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10:00～10: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10: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3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11: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13: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2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0～14: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0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0～1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5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:</a:t>
                      </a:r>
                      <a:r>
                        <a:rPr kumimoji="1" lang="en-US" altLang="ja-JP" sz="1200" dirty="0">
                          <a:latin typeface="Meiryo UI"/>
                          <a:ea typeface="Meiryo UI"/>
                        </a:rPr>
                        <a:t>4</a:t>
                      </a:r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6678">
                <a:tc>
                  <a:txBody>
                    <a:bodyPr/>
                    <a:lstStyle/>
                    <a:p>
                      <a:endParaRPr kumimoji="1" lang="ja-JP" altLang="en-US" sz="1200" dirty="0">
                        <a:latin typeface="Meiryo UI"/>
                        <a:ea typeface="Meiryo U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>
                          <a:latin typeface="Meiryo UI"/>
                          <a:ea typeface="Meiryo UI"/>
                        </a:rPr>
                        <a:t>いつでもいい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1135" name="四角形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126248"/>
              </p:ext>
            </p:extLst>
          </p:nvPr>
        </p:nvGraphicFramePr>
        <p:xfrm>
          <a:off x="170040" y="5000858"/>
          <a:ext cx="6420908" cy="1773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883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353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537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名前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なまえ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)〈name〉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住所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じゅうしょ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)〈address〉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4832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在留資格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ざいりゅうしかく）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6919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言葉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(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ことば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)〈Language〉</a:t>
                      </a:r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・にほんご 　・</a:t>
                      </a:r>
                      <a:r>
                        <a:rPr kumimoji="1" lang="en-US" altLang="ja-JP" sz="1100" dirty="0">
                          <a:latin typeface="Meiryo UI"/>
                          <a:ea typeface="Meiryo UI"/>
                        </a:rPr>
                        <a:t>English</a:t>
                      </a:r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　 ・中文　 ・あなたのことば（　　　　　　　　　　　　　　　）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100" dirty="0">
                        <a:latin typeface="Meiryo UI"/>
                        <a:ea typeface="Meiryo UI"/>
                      </a:endParaRP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7163"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でんわ・メールアドレス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tel: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100" dirty="0">
                          <a:latin typeface="Meiryo UI"/>
                          <a:ea typeface="Meiryo UI"/>
                        </a:rPr>
                        <a:t>mail:</a:t>
                      </a:r>
                    </a:p>
                  </a:txBody>
                  <a:tcPr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1136" name="四角形 52"/>
          <p:cNvSpPr/>
          <p:nvPr/>
        </p:nvSpPr>
        <p:spPr>
          <a:xfrm>
            <a:off x="6957392" y="5249378"/>
            <a:ext cx="1273920" cy="35911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 lang="ja-JP" altLang="en-US"/>
            </a:pPr>
            <a:endParaRPr lang="ja-JP" altLang="en-US" sz="1100" dirty="0">
              <a:solidFill>
                <a:schemeClr val="tx1"/>
              </a:solidFill>
              <a:latin typeface="Meiryo UI"/>
              <a:ea typeface="Meiryo UI"/>
            </a:endParaRPr>
          </a:p>
        </p:txBody>
      </p:sp>
      <p:sp>
        <p:nvSpPr>
          <p:cNvPr id="1143" name="直線 36"/>
          <p:cNvSpPr/>
          <p:nvPr/>
        </p:nvSpPr>
        <p:spPr>
          <a:xfrm>
            <a:off x="194834" y="1172580"/>
            <a:ext cx="6519379" cy="0"/>
          </a:xfrm>
          <a:prstGeom prst="line">
            <a:avLst/>
          </a:prstGeom>
          <a:ln w="38100" cap="flat" cmpd="sng" algn="ctr">
            <a:solidFill>
              <a:schemeClr val="tx1"/>
            </a:solidFill>
            <a:prstDash val="sysDot"/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sp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9145F313-CCF7-480C-A78F-78023B527048}"/>
              </a:ext>
            </a:extLst>
          </p:cNvPr>
          <p:cNvSpPr/>
          <p:nvPr/>
        </p:nvSpPr>
        <p:spPr>
          <a:xfrm>
            <a:off x="170039" y="5816959"/>
            <a:ext cx="1709208" cy="28825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〈 Status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of</a:t>
            </a:r>
            <a:r>
              <a:rPr lang="ja-JP" altLang="en-US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en-US" altLang="ja-JP" sz="10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Residence 〉</a:t>
            </a:r>
            <a:endParaRPr kumimoji="1" lang="ja-JP" altLang="en-US" sz="10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56B57207-E8FF-4D17-8361-9A20C641CB3B}"/>
              </a:ext>
            </a:extLst>
          </p:cNvPr>
          <p:cNvSpPr/>
          <p:nvPr/>
        </p:nvSpPr>
        <p:spPr>
          <a:xfrm>
            <a:off x="263050" y="8673657"/>
            <a:ext cx="5744460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100" dirty="0">
                <a:solidFill>
                  <a:prstClr val="black"/>
                </a:solidFill>
                <a:latin typeface="Meiryo UI"/>
                <a:ea typeface="Meiryo UI"/>
              </a:rPr>
              <a:t>◇外国語での　相談は、電話通訳サービスを　使う　場合が　あります。</a:t>
            </a: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B458932-C934-46B8-8569-0C9432178E34}"/>
              </a:ext>
            </a:extLst>
          </p:cNvPr>
          <p:cNvSpPr/>
          <p:nvPr/>
        </p:nvSpPr>
        <p:spPr>
          <a:xfrm>
            <a:off x="170039" y="1243249"/>
            <a:ext cx="6315113" cy="85016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200000"/>
              </a:lnSpc>
            </a:pP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・「在留資格に　関する　相談」は、</a:t>
            </a: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予約</a:t>
            </a:r>
            <a:r>
              <a:rPr kumimoji="1"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が　必要です。</a:t>
            </a:r>
            <a:endParaRPr kumimoji="1" lang="en-US" altLang="ja-JP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>
              <a:lnSpc>
                <a:spcPct val="200000"/>
              </a:lnSpc>
            </a:pPr>
            <a:r>
              <a:rPr lang="ja-JP" altLang="en-US" sz="1200" dirty="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・「外国人の　ための　生活相談」は　予約を　したい人だけ　かいてください。</a:t>
            </a:r>
            <a:endParaRPr kumimoji="1" lang="ja-JP" altLang="en-US" sz="1200" dirty="0">
              <a:solidFill>
                <a:schemeClr val="tx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D99FF301-527D-4CB6-AC7E-AEC6D7FBA2FA}"/>
              </a:ext>
            </a:extLst>
          </p:cNvPr>
          <p:cNvSpPr/>
          <p:nvPr/>
        </p:nvSpPr>
        <p:spPr>
          <a:xfrm>
            <a:off x="238987" y="4582001"/>
            <a:ext cx="6424179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>
                <a:latin typeface="Meiryo UI"/>
                <a:ea typeface="Meiryo UI"/>
              </a:rPr>
              <a:t>◇予約をした人には、そうだんに　来てもらう時間を　電話か　メールで　おしらせします。</a:t>
            </a: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9AFA72DC-E912-4932-917D-EF909A97D9DB}"/>
              </a:ext>
            </a:extLst>
          </p:cNvPr>
          <p:cNvSpPr txBox="1"/>
          <p:nvPr/>
        </p:nvSpPr>
        <p:spPr>
          <a:xfrm>
            <a:off x="1482563" y="195762"/>
            <a:ext cx="376737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こうちけん　がいこくじん　　せいかつ　そうだん　　　　　　　　しゅっちょうそうだんかい</a:t>
            </a:r>
            <a:endParaRPr kumimoji="1" lang="ja-JP" altLang="en-US" sz="9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E788FE9E-7009-4719-81A5-5997DBCD8C15}"/>
              </a:ext>
            </a:extLst>
          </p:cNvPr>
          <p:cNvSpPr txBox="1"/>
          <p:nvPr/>
        </p:nvSpPr>
        <p:spPr>
          <a:xfrm>
            <a:off x="2324301" y="548445"/>
            <a:ext cx="16579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ねん　　</a:t>
            </a:r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がつ　　　にち　　　　　　　　　　　　　　</a:t>
            </a:r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FB7F598D-4D35-4D7D-B189-22F26A07A261}"/>
              </a:ext>
            </a:extLst>
          </p:cNvPr>
          <p:cNvSpPr txBox="1"/>
          <p:nvPr/>
        </p:nvSpPr>
        <p:spPr>
          <a:xfrm>
            <a:off x="75937" y="572055"/>
            <a:ext cx="129715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さんかもうしこみひょう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3119AAB2-DC95-4F44-9418-7C5BC4CEFCCB}"/>
              </a:ext>
            </a:extLst>
          </p:cNvPr>
          <p:cNvSpPr txBox="1"/>
          <p:nvPr/>
        </p:nvSpPr>
        <p:spPr>
          <a:xfrm>
            <a:off x="337954" y="1312243"/>
            <a:ext cx="305564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ざいりゅうしかく　　　　かん　　　　　そうだん　　　　　よやく　　　　ひつよう</a:t>
            </a: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78E472CD-6C47-4E58-BF3B-991E4CAD18EC}"/>
              </a:ext>
            </a:extLst>
          </p:cNvPr>
          <p:cNvSpPr txBox="1"/>
          <p:nvPr/>
        </p:nvSpPr>
        <p:spPr>
          <a:xfrm>
            <a:off x="328842" y="1677812"/>
            <a:ext cx="3256020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がいこくじん　　　　　　　　　　せいかつそうだん　　　　　よやく　　　　　　　　　ひと</a:t>
            </a: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42F02411-B4D7-48BF-82CB-D00EBE35AA5B}"/>
              </a:ext>
            </a:extLst>
          </p:cNvPr>
          <p:cNvSpPr txBox="1"/>
          <p:nvPr/>
        </p:nvSpPr>
        <p:spPr>
          <a:xfrm>
            <a:off x="659198" y="2069858"/>
            <a:ext cx="1677062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そうだん　　　　　　　　　　　　　　　　か</a:t>
            </a:r>
            <a:endParaRPr kumimoji="1" lang="ja-JP" altLang="en-US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41C2FDA2-6883-47D5-AD9F-4B93A96ED5FD}"/>
              </a:ext>
            </a:extLst>
          </p:cNvPr>
          <p:cNvSpPr txBox="1"/>
          <p:nvPr/>
        </p:nvSpPr>
        <p:spPr>
          <a:xfrm>
            <a:off x="5249941" y="2073707"/>
            <a:ext cx="87876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き　　　　　　</a:t>
            </a:r>
            <a:r>
              <a:rPr kumimoji="1" lang="ja-JP" altLang="en-US" sz="700" dirty="0">
                <a:latin typeface="Meiryo UI" panose="020B0604030504040204" pitchFamily="50" charset="-128"/>
                <a:ea typeface="Meiryo UI" panose="020B0604030504040204" pitchFamily="50" charset="-128"/>
              </a:rPr>
              <a:t>じかん　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D44BDE88-9A2A-4C3D-BA9B-B78983B4CD36}"/>
              </a:ext>
            </a:extLst>
          </p:cNvPr>
          <p:cNvSpPr txBox="1"/>
          <p:nvPr/>
        </p:nvSpPr>
        <p:spPr>
          <a:xfrm>
            <a:off x="464023" y="8571202"/>
            <a:ext cx="319189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がいこくご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　　　そうだん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でんわつうやく　　　　　　　</a:t>
            </a:r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　つか　　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ばあい</a:t>
            </a: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F98AC419-EAF3-4BD7-AB9E-7518EB666C49}"/>
              </a:ext>
            </a:extLst>
          </p:cNvPr>
          <p:cNvSpPr txBox="1"/>
          <p:nvPr/>
        </p:nvSpPr>
        <p:spPr>
          <a:xfrm>
            <a:off x="337954" y="6764478"/>
            <a:ext cx="2968504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かいしゃ　しごと　　　　　　　ひと　　かいしゃ　けいえい　　　　　ひと</a:t>
            </a: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16C1886-57AC-4B7F-8907-C9A02B43F502}"/>
              </a:ext>
            </a:extLst>
          </p:cNvPr>
          <p:cNvSpPr txBox="1"/>
          <p:nvPr/>
        </p:nvSpPr>
        <p:spPr>
          <a:xfrm>
            <a:off x="389484" y="4473434"/>
            <a:ext cx="334097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よやく　　　　　ひと　　　                 　  き　　　　　　じかん　　　でんわ　　　</a:t>
            </a:r>
            <a:endParaRPr kumimoji="1" lang="en-US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26" name="Picture 2" descr="外国人用の相談窓口のイラスト">
            <a:extLst>
              <a:ext uri="{FF2B5EF4-FFF2-40B4-BE49-F238E27FC236}">
                <a16:creationId xmlns:a16="http://schemas.microsoft.com/office/drawing/2014/main" id="{B7452B4A-93A9-43B7-B9A0-9CFBC4DDFC9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23" y="8827271"/>
            <a:ext cx="1305517" cy="9506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0" name="図 1159">
            <a:extLst>
              <a:ext uri="{FF2B5EF4-FFF2-40B4-BE49-F238E27FC236}">
                <a16:creationId xmlns:a16="http://schemas.microsoft.com/office/drawing/2014/main" id="{8DAA0491-9ECC-4F74-A5F9-D3E1A7E3D306}"/>
              </a:ext>
            </a:extLst>
          </p:cNvPr>
          <p:cNvPicPr>
            <a:picLocks noChangeAspect="1"/>
          </p:cNvPicPr>
          <p:nvPr/>
        </p:nvPicPr>
        <p:blipFill>
          <a:blip r:embed="rId4">
            <a:grayscl/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aturation sat="40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4013870" y="8944808"/>
            <a:ext cx="1255040" cy="574912"/>
          </a:xfrm>
          <a:prstGeom prst="rect">
            <a:avLst/>
          </a:prstGeom>
          <a:ln>
            <a:solidFill>
              <a:schemeClr val="bg2">
                <a:lumMod val="75000"/>
              </a:schemeClr>
            </a:solidFill>
          </a:ln>
        </p:spPr>
      </p:pic>
      <p:graphicFrame>
        <p:nvGraphicFramePr>
          <p:cNvPr id="1161" name="表 1161">
            <a:extLst>
              <a:ext uri="{FF2B5EF4-FFF2-40B4-BE49-F238E27FC236}">
                <a16:creationId xmlns:a16="http://schemas.microsoft.com/office/drawing/2014/main" id="{EC9A5D8F-9391-4A4E-852F-C768AEB6769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917560"/>
              </p:ext>
            </p:extLst>
          </p:nvPr>
        </p:nvGraphicFramePr>
        <p:xfrm>
          <a:off x="170039" y="6781065"/>
          <a:ext cx="6420908" cy="365760"/>
        </p:xfrm>
        <a:graphic>
          <a:graphicData uri="http://schemas.openxmlformats.org/drawingml/2006/table">
            <a:tbl>
              <a:tblPr>
                <a:tableStyleId>{073A0DAA-6AF3-43AB-8588-CEC1D06C72B9}</a:tableStyleId>
              </a:tblPr>
              <a:tblGrid>
                <a:gridCol w="6420908">
                  <a:extLst>
                    <a:ext uri="{9D8B030D-6E8A-4147-A177-3AD203B41FA5}">
                      <a16:colId xmlns:a16="http://schemas.microsoft.com/office/drawing/2014/main" val="2020036103"/>
                    </a:ext>
                  </a:extLst>
                </a:gridCol>
              </a:tblGrid>
              <a:tr h="288258">
                <a:tc>
                  <a:txBody>
                    <a:bodyPr/>
                    <a:lstStyle/>
                    <a:p>
                      <a:endParaRPr kumimoji="1" lang="ja-JP" altLang="en-US" dirty="0">
                        <a:ln>
                          <a:solidFill>
                            <a:sysClr val="windowText" lastClr="000000"/>
                          </a:solidFill>
                        </a:ln>
                        <a:noFill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16344124"/>
                  </a:ext>
                </a:extLst>
              </a:tr>
            </a:tbl>
          </a:graphicData>
        </a:graphic>
      </p:graphicFrame>
      <p:sp>
        <p:nvSpPr>
          <p:cNvPr id="1162" name="テキスト ボックス 1161">
            <a:extLst>
              <a:ext uri="{FF2B5EF4-FFF2-40B4-BE49-F238E27FC236}">
                <a16:creationId xmlns:a16="http://schemas.microsoft.com/office/drawing/2014/main" id="{E79BEAE2-BB08-467F-8AAF-6065F2801F9C}"/>
              </a:ext>
            </a:extLst>
          </p:cNvPr>
          <p:cNvSpPr txBox="1"/>
          <p:nvPr/>
        </p:nvSpPr>
        <p:spPr>
          <a:xfrm>
            <a:off x="181871" y="8188619"/>
            <a:ext cx="83388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800" dirty="0">
                <a:latin typeface="Meiryo UI" panose="020B0604030504040204" pitchFamily="50" charset="-128"/>
                <a:ea typeface="Meiryo UI" panose="020B0604030504040204" pitchFamily="50" charset="-128"/>
              </a:rPr>
              <a:t>かいしゃ　でんわ</a:t>
            </a:r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716DA521-1B33-4108-8BFE-09C6F6D8595A}"/>
              </a:ext>
            </a:extLst>
          </p:cNvPr>
          <p:cNvSpPr txBox="1"/>
          <p:nvPr/>
        </p:nvSpPr>
        <p:spPr>
          <a:xfrm>
            <a:off x="5268910" y="8935267"/>
            <a:ext cx="1326959" cy="577081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prstClr val="black"/>
                </a:solidFill>
                <a:latin typeface="HG丸ｺﾞｼｯｸM-PRO" panose="020F0400000000000000" pitchFamily="50" charset="-128"/>
                <a:ea typeface="HG丸ｺﾞｼｯｸM-PRO" panose="020F0400000000000000" pitchFamily="50" charset="-128"/>
              </a:rPr>
              <a:t>そうだんに　くるときは、マスクを　つけて　ください。</a:t>
            </a:r>
            <a:endParaRPr kumimoji="1" lang="ja-JP" altLang="en-US" dirty="0">
              <a:latin typeface="HG丸ｺﾞｼｯｸM-PRO" panose="020F0400000000000000" pitchFamily="50" charset="-128"/>
              <a:ea typeface="HG丸ｺﾞｼｯｸM-PRO" panose="020F0400000000000000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C65FEBDB-ADA2-4ABF-9B48-F9937938A9B2}"/>
              </a:ext>
            </a:extLst>
          </p:cNvPr>
          <p:cNvSpPr txBox="1"/>
          <p:nvPr/>
        </p:nvSpPr>
        <p:spPr>
          <a:xfrm>
            <a:off x="4751790" y="789657"/>
            <a:ext cx="2073605" cy="1246495"/>
          </a:xfrm>
          <a:prstGeom prst="rect">
            <a:avLst/>
          </a:prstGeom>
          <a:solidFill>
            <a:schemeClr val="bg1"/>
          </a:solidFill>
          <a:ln w="12700">
            <a:solidFill>
              <a:schemeClr val="bg1">
                <a:lumMod val="65000"/>
              </a:schemeClr>
            </a:solidFill>
          </a:ln>
        </p:spPr>
        <p:txBody>
          <a:bodyPr wrap="square" rtlCol="0">
            <a:spAutoFit/>
          </a:bodyPr>
          <a:lstStyle/>
          <a:p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高知県外国人生活相談センター</a:t>
            </a:r>
            <a:endParaRPr lang="en-US" altLang="ja-JP" sz="10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780-0870</a:t>
            </a:r>
          </a:p>
          <a:p>
            <a:pPr>
              <a:lnSpc>
                <a:spcPct val="150000"/>
              </a:lnSpc>
            </a:pP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 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高知市本町４－１－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37</a:t>
            </a:r>
            <a:r>
              <a:rPr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ー</a:t>
            </a:r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1F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Tel: 088-821-6440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Fax: 088-821-6441</a:t>
            </a:r>
          </a:p>
          <a:p>
            <a:r>
              <a:rPr lang="en-US" altLang="ja-JP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E-mail :consultation@kccfr.jp</a:t>
            </a: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1EBB9099-5F86-430D-8FC9-D6B47704F420}"/>
              </a:ext>
            </a:extLst>
          </p:cNvPr>
          <p:cNvSpPr txBox="1"/>
          <p:nvPr/>
        </p:nvSpPr>
        <p:spPr>
          <a:xfrm>
            <a:off x="4839573" y="855715"/>
            <a:ext cx="1289135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こうちけんがいこくじんせいかつそうだん</a:t>
            </a: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BCDBEFE8-7487-4445-B890-8FF126E97189}"/>
              </a:ext>
            </a:extLst>
          </p:cNvPr>
          <p:cNvSpPr txBox="1"/>
          <p:nvPr/>
        </p:nvSpPr>
        <p:spPr>
          <a:xfrm>
            <a:off x="4907020" y="1228966"/>
            <a:ext cx="665567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dirty="0">
                <a:latin typeface="Meiryo UI" panose="020B0604030504040204" pitchFamily="50" charset="-128"/>
                <a:ea typeface="Meiryo UI" panose="020B0604030504040204" pitchFamily="50" charset="-128"/>
              </a:rPr>
              <a:t>こうちしほんまち</a:t>
            </a:r>
          </a:p>
        </p:txBody>
      </p:sp>
      <p:sp>
        <p:nvSpPr>
          <p:cNvPr id="1156" name="吹き出し: 角を丸めた四角形 1155">
            <a:extLst>
              <a:ext uri="{FF2B5EF4-FFF2-40B4-BE49-F238E27FC236}">
                <a16:creationId xmlns:a16="http://schemas.microsoft.com/office/drawing/2014/main" id="{DFB4C59D-21DA-458C-AA6D-2E46A60DCBE1}"/>
              </a:ext>
            </a:extLst>
          </p:cNvPr>
          <p:cNvSpPr/>
          <p:nvPr/>
        </p:nvSpPr>
        <p:spPr>
          <a:xfrm rot="694475">
            <a:off x="5828745" y="224206"/>
            <a:ext cx="729825" cy="473912"/>
          </a:xfrm>
          <a:prstGeom prst="wedgeRoundRectCallout">
            <a:avLst>
              <a:gd name="adj1" fmla="val -30595"/>
              <a:gd name="adj2" fmla="val 91570"/>
              <a:gd name="adj3" fmla="val 16667"/>
            </a:avLst>
          </a:prstGeom>
          <a:solidFill>
            <a:schemeClr val="bg1"/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57" name="テキスト ボックス 1156">
            <a:extLst>
              <a:ext uri="{FF2B5EF4-FFF2-40B4-BE49-F238E27FC236}">
                <a16:creationId xmlns:a16="http://schemas.microsoft.com/office/drawing/2014/main" id="{8949D207-81F6-4035-86A7-D89AA01A46A9}"/>
              </a:ext>
            </a:extLst>
          </p:cNvPr>
          <p:cNvSpPr txBox="1"/>
          <p:nvPr/>
        </p:nvSpPr>
        <p:spPr>
          <a:xfrm rot="779559">
            <a:off x="5838606" y="237398"/>
            <a:ext cx="746681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Email</a:t>
            </a:r>
            <a:r>
              <a:rPr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,</a:t>
            </a:r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1"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Fax</a:t>
            </a:r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r>
              <a:rPr kumimoji="1" lang="en-US" altLang="ja-JP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or</a:t>
            </a:r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　</a:t>
            </a:r>
            <a:endParaRPr kumimoji="1" lang="en-US" altLang="ja-JP" sz="900" dirty="0">
              <a:latin typeface="UD Digi Kyokasho NK-R" panose="02020400000000000000" pitchFamily="18" charset="-128"/>
              <a:ea typeface="UD Digi Kyokasho NK-R" panose="02020400000000000000" pitchFamily="18" charset="-128"/>
            </a:endParaRPr>
          </a:p>
          <a:p>
            <a:r>
              <a:rPr kumimoji="1" lang="ja-JP" altLang="en-US" sz="900" dirty="0">
                <a:latin typeface="UD Digi Kyokasho NK-R" panose="02020400000000000000" pitchFamily="18" charset="-128"/>
                <a:ea typeface="UD Digi Kyokasho NK-R" panose="02020400000000000000" pitchFamily="18" charset="-128"/>
              </a:rPr>
              <a:t>ゆうびん〶</a:t>
            </a:r>
          </a:p>
        </p:txBody>
      </p:sp>
      <p:pic>
        <p:nvPicPr>
          <p:cNvPr id="1120" name="Picture 2" descr="テレフォン・オペレーターのイラスト | かわいいフリー素材集 いらすとや">
            <a:extLst>
              <a:ext uri="{FF2B5EF4-FFF2-40B4-BE49-F238E27FC236}">
                <a16:creationId xmlns:a16="http://schemas.microsoft.com/office/drawing/2014/main" id="{2D2E34B3-132B-4EF6-A728-2B3AFEEDA90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artisticMarker/>
                    </a14:imgEffect>
                    <a14:imgEffect>
                      <a14:colorTemperature colorTemp="4700"/>
                    </a14:imgEffect>
                    <a14:imgEffect>
                      <a14:saturation sat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34142" y="8969177"/>
            <a:ext cx="586262" cy="652318"/>
          </a:xfrm>
          <a:prstGeom prst="rect">
            <a:avLst/>
          </a:prstGeom>
          <a:noFill/>
          <a:effectLst>
            <a:softEdge rad="3175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5" name="テキスト ボックス 1124">
            <a:extLst>
              <a:ext uri="{FF2B5EF4-FFF2-40B4-BE49-F238E27FC236}">
                <a16:creationId xmlns:a16="http://schemas.microsoft.com/office/drawing/2014/main" id="{C3045106-4B90-40BC-9E3E-61DFB0CA07C8}"/>
              </a:ext>
            </a:extLst>
          </p:cNvPr>
          <p:cNvSpPr txBox="1"/>
          <p:nvPr/>
        </p:nvSpPr>
        <p:spPr>
          <a:xfrm>
            <a:off x="1935973" y="8959227"/>
            <a:ext cx="992579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あなたのことば</a:t>
            </a:r>
          </a:p>
        </p:txBody>
      </p:sp>
      <p:sp>
        <p:nvSpPr>
          <p:cNvPr id="1126" name="テキスト ボックス 1125">
            <a:extLst>
              <a:ext uri="{FF2B5EF4-FFF2-40B4-BE49-F238E27FC236}">
                <a16:creationId xmlns:a16="http://schemas.microsoft.com/office/drawing/2014/main" id="{5CBE3A5D-8C72-4D05-A198-2F31921B8EF7}"/>
              </a:ext>
            </a:extLst>
          </p:cNvPr>
          <p:cNvSpPr txBox="1"/>
          <p:nvPr/>
        </p:nvSpPr>
        <p:spPr>
          <a:xfrm>
            <a:off x="2099580" y="9486124"/>
            <a:ext cx="646331" cy="230832"/>
          </a:xfrm>
          <a:prstGeom prst="rect">
            <a:avLst/>
          </a:prstGeom>
          <a:noFill/>
          <a:ln>
            <a:solidFill>
              <a:schemeClr val="bg1">
                <a:lumMod val="6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ja-JP" altLang="en-US" sz="900" dirty="0">
                <a:latin typeface="UD デジタル 教科書体 N-B" panose="02020700000000000000" pitchFamily="17" charset="-128"/>
                <a:ea typeface="UD デジタル 教科書体 N-B" panose="02020700000000000000" pitchFamily="17" charset="-128"/>
              </a:rPr>
              <a:t>にほんご</a:t>
            </a:r>
            <a:endParaRPr kumimoji="1" lang="ja-JP" altLang="en-US" sz="900" dirty="0">
              <a:latin typeface="UD デジタル 教科書体 N-B" panose="02020700000000000000" pitchFamily="17" charset="-128"/>
              <a:ea typeface="UD デジタル 教科書体 N-B" panose="02020700000000000000" pitchFamily="17" charset="-128"/>
            </a:endParaRPr>
          </a:p>
        </p:txBody>
      </p:sp>
      <p:sp>
        <p:nvSpPr>
          <p:cNvPr id="1127" name="矢印: 左右 1126">
            <a:extLst>
              <a:ext uri="{FF2B5EF4-FFF2-40B4-BE49-F238E27FC236}">
                <a16:creationId xmlns:a16="http://schemas.microsoft.com/office/drawing/2014/main" id="{EBCCD2E9-F5D2-4A51-B08A-B4A33016C32C}"/>
              </a:ext>
            </a:extLst>
          </p:cNvPr>
          <p:cNvSpPr/>
          <p:nvPr/>
        </p:nvSpPr>
        <p:spPr>
          <a:xfrm>
            <a:off x="2063926" y="9256515"/>
            <a:ext cx="681985" cy="188258"/>
          </a:xfrm>
          <a:prstGeom prst="leftRightArrow">
            <a:avLst/>
          </a:prstGeom>
          <a:solidFill>
            <a:schemeClr val="bg1">
              <a:lumMod val="6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4" name="四角形: 角を丸くする 43">
            <a:extLst>
              <a:ext uri="{FF2B5EF4-FFF2-40B4-BE49-F238E27FC236}">
                <a16:creationId xmlns:a16="http://schemas.microsoft.com/office/drawing/2014/main" id="{01DF94C1-7FBF-44B6-93AD-A20909DB3C82}"/>
              </a:ext>
            </a:extLst>
          </p:cNvPr>
          <p:cNvSpPr/>
          <p:nvPr/>
        </p:nvSpPr>
        <p:spPr>
          <a:xfrm>
            <a:off x="57480" y="519149"/>
            <a:ext cx="1376295" cy="550911"/>
          </a:xfrm>
          <a:prstGeom prst="roundRect">
            <a:avLst/>
          </a:prstGeom>
          <a:noFill/>
          <a:ln w="50800" cmpd="thickThin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4D2BCB8B-4B36-4FE0-B841-1EE6B1675ECE}"/>
              </a:ext>
            </a:extLst>
          </p:cNvPr>
          <p:cNvSpPr txBox="1"/>
          <p:nvPr/>
        </p:nvSpPr>
        <p:spPr>
          <a:xfrm>
            <a:off x="8173" y="618080"/>
            <a:ext cx="1432679" cy="4497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defRPr lang="ja-JP" altLang="en-US"/>
            </a:pPr>
            <a:r>
              <a:rPr lang="ja-JP" altLang="en-US" sz="1800" b="1" dirty="0">
                <a:solidFill>
                  <a:schemeClr val="tx1"/>
                </a:solidFill>
                <a:latin typeface="Meiryo UI"/>
                <a:ea typeface="Meiryo UI"/>
              </a:rPr>
              <a:t>参加申込票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">
  <a:themeElements>
    <a:clrScheme name="標準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標準">
      <a:majorFont>
        <a:latin typeface="游ゴシック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標準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  <a:tileRect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  <a:tileRect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1410</TotalTime>
  <Words>392</Words>
  <Application>Microsoft Office PowerPoint</Application>
  <PresentationFormat>A4 210 x 297 mm</PresentationFormat>
  <Paragraphs>61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Meiryo UI</vt:lpstr>
      <vt:lpstr>ＭＳ 明朝</vt:lpstr>
      <vt:lpstr>UD Digi Kyokasho NK-R</vt:lpstr>
      <vt:lpstr>UD デジタル 教科書体 N-B</vt:lpstr>
      <vt:lpstr>游ゴシック</vt:lpstr>
      <vt:lpstr>游ゴシック Light</vt:lpstr>
      <vt:lpstr>Arial</vt:lpstr>
      <vt:lpstr>標準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高知県外国人生活相談センター 　　　　　　　　　　　　　　　出張相談会</dc:title>
  <dc:creator>457129</dc:creator>
  <cp:lastModifiedBy>user2</cp:lastModifiedBy>
  <cp:revision>160</cp:revision>
  <cp:lastPrinted>2020-08-13T03:34:43Z</cp:lastPrinted>
  <dcterms:created xsi:type="dcterms:W3CDTF">2019-08-01T07:22:13Z</dcterms:created>
  <dcterms:modified xsi:type="dcterms:W3CDTF">2021-05-27T01:36:47Z</dcterms:modified>
</cp:coreProperties>
</file>