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C000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9"/>
    <p:restoredTop sz="94660"/>
  </p:normalViewPr>
  <p:slideViewPr>
    <p:cSldViewPr>
      <p:cViewPr varScale="1">
        <p:scale>
          <a:sx n="50" d="100"/>
          <a:sy n="50" d="100"/>
        </p:scale>
        <p:origin x="250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2021/9/15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2021/9/15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49597"/>
              </p:ext>
            </p:extLst>
          </p:nvPr>
        </p:nvGraphicFramePr>
        <p:xfrm>
          <a:off x="170039" y="2098856"/>
          <a:ext cx="4447093" cy="2408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7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197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なにを　相談したい　ですか？　書いて　ください。　</a:t>
                      </a:r>
                      <a:endParaRPr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68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0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54065"/>
              </p:ext>
            </p:extLst>
          </p:nvPr>
        </p:nvGraphicFramePr>
        <p:xfrm>
          <a:off x="170039" y="7140814"/>
          <a:ext cx="6417637" cy="1414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34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かいしゃのなまえ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どんな仕事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しごと）　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>
                          <a:latin typeface="Meiryo UI"/>
                          <a:ea typeface="Meiryo UI"/>
                        </a:rPr>
                        <a:t>かいしゃのじゅうしょ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5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会社の電話・メールアドレス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2393585" y="9716956"/>
            <a:ext cx="597822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ご記入いただいた情報は適切に管理し、今回の相談会開催のみに使用し、第3者に提供することはありません。</a:t>
            </a:r>
          </a:p>
        </p:txBody>
      </p:sp>
      <p:sp>
        <p:nvSpPr>
          <p:cNvPr id="1132" name="四角形 48"/>
          <p:cNvSpPr/>
          <p:nvPr/>
        </p:nvSpPr>
        <p:spPr>
          <a:xfrm>
            <a:off x="-428022" y="292816"/>
            <a:ext cx="6347866" cy="66914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高知県外国人生活相談センター出張相談会</a:t>
            </a:r>
          </a:p>
          <a:p>
            <a:pPr algn="ctr">
              <a:lnSpc>
                <a:spcPct val="150000"/>
              </a:lnSpc>
              <a:defRPr lang="ja-JP" altLang="en-US"/>
            </a:pPr>
            <a:r>
              <a:rPr lang="en-US" altLang="ja-JP" sz="1600" dirty="0">
                <a:solidFill>
                  <a:schemeClr val="tx1"/>
                </a:solidFill>
                <a:latin typeface="Meiryo UI"/>
                <a:ea typeface="Meiryo UI"/>
              </a:rPr>
              <a:t>11</a:t>
            </a:r>
            <a:r>
              <a:rPr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月１</a:t>
            </a:r>
            <a:r>
              <a:rPr lang="en-US" altLang="ja-JP" sz="1600" dirty="0">
                <a:solidFill>
                  <a:schemeClr val="tx1"/>
                </a:solidFill>
                <a:latin typeface="Meiryo UI"/>
                <a:ea typeface="Meiryo UI"/>
              </a:rPr>
              <a:t>6</a:t>
            </a:r>
            <a:r>
              <a:rPr lang="ja-JP" altLang="en-US" sz="1600" dirty="0">
                <a:solidFill>
                  <a:schemeClr val="tx1"/>
                </a:solidFill>
                <a:latin typeface="Meiryo UI"/>
                <a:ea typeface="Meiryo UI"/>
              </a:rPr>
              <a:t>日（かようび）南国市</a:t>
            </a:r>
          </a:p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参加申込票</a:t>
            </a:r>
          </a:p>
        </p:txBody>
      </p:sp>
      <p:sp>
        <p:nvSpPr>
          <p:cNvPr id="1133" name="四角形 49"/>
          <p:cNvSpPr/>
          <p:nvPr/>
        </p:nvSpPr>
        <p:spPr>
          <a:xfrm>
            <a:off x="160617" y="6875959"/>
            <a:ext cx="3227069" cy="2882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＜会社で仕事している人、会社を経営している人＞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063559"/>
              </p:ext>
            </p:extLst>
          </p:nvPr>
        </p:nvGraphicFramePr>
        <p:xfrm>
          <a:off x="4617132" y="2109019"/>
          <a:ext cx="1868020" cy="239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129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そうだんに　来たい　時間に　☑して　ください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。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いつでもいい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909118"/>
              </p:ext>
            </p:extLst>
          </p:nvPr>
        </p:nvGraphicFramePr>
        <p:xfrm>
          <a:off x="170040" y="5000858"/>
          <a:ext cx="6420908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3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在留資格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ざいりゅうしかく）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言葉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ことば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・にほんご 　・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・中文　・あなたのことば（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でんわ・メールアドレス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6" name="四角形 52"/>
          <p:cNvSpPr/>
          <p:nvPr/>
        </p:nvSpPr>
        <p:spPr>
          <a:xfrm>
            <a:off x="6957392" y="5249378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sz="11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43" name="直線 36"/>
          <p:cNvSpPr/>
          <p:nvPr/>
        </p:nvSpPr>
        <p:spPr>
          <a:xfrm>
            <a:off x="194834" y="1172580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45F313-CCF7-480C-A78F-78023B527048}"/>
              </a:ext>
            </a:extLst>
          </p:cNvPr>
          <p:cNvSpPr/>
          <p:nvPr/>
        </p:nvSpPr>
        <p:spPr>
          <a:xfrm>
            <a:off x="170039" y="5816959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263050" y="8673657"/>
            <a:ext cx="57444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◇外国語での　相談は、電話通訳サービスを　使う　場合が　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70039" y="1243249"/>
            <a:ext cx="6315113" cy="85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・「在留資格に　関する　相談」は、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予約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　必要です。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・「外国人の　ための　生活相談」は　予約を　したい人だけ　かいてください。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238987" y="4582001"/>
            <a:ext cx="64241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/>
                <a:ea typeface="Meiryo UI"/>
              </a:rPr>
              <a:t>◇予約をした人には、そうだんに　来てもらう時間を、電話か　メールで　おしらせします。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A72DC-E912-4932-917D-EF909A97D9DB}"/>
              </a:ext>
            </a:extLst>
          </p:cNvPr>
          <p:cNvSpPr txBox="1"/>
          <p:nvPr/>
        </p:nvSpPr>
        <p:spPr>
          <a:xfrm>
            <a:off x="876838" y="36993"/>
            <a:ext cx="3767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こうちけん　がいこくじん　　せいかつ　そうだん　　　　　　　　しゅっちょうそうだんかい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88FE9E-7009-4719-81A5-5997DBCD8C15}"/>
              </a:ext>
            </a:extLst>
          </p:cNvPr>
          <p:cNvSpPr txBox="1"/>
          <p:nvPr/>
        </p:nvSpPr>
        <p:spPr>
          <a:xfrm>
            <a:off x="1606315" y="387531"/>
            <a:ext cx="3461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がつ　　　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にち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なんこくし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7F598D-4D35-4D7D-B189-22F26A07A261}"/>
              </a:ext>
            </a:extLst>
          </p:cNvPr>
          <p:cNvSpPr txBox="1"/>
          <p:nvPr/>
        </p:nvSpPr>
        <p:spPr>
          <a:xfrm>
            <a:off x="2118294" y="748634"/>
            <a:ext cx="1218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さんかもうしこみひょう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19AAB2-DC95-4F44-9418-7C5BC4CEFCCB}"/>
              </a:ext>
            </a:extLst>
          </p:cNvPr>
          <p:cNvSpPr txBox="1"/>
          <p:nvPr/>
        </p:nvSpPr>
        <p:spPr>
          <a:xfrm>
            <a:off x="337954" y="1312243"/>
            <a:ext cx="30556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ざいりゅうしかく　　　　かん　　　　　そうだん　　　　　よやく　　　　ひつよう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E472CD-6C47-4E58-BF3B-991E4CAD18EC}"/>
              </a:ext>
            </a:extLst>
          </p:cNvPr>
          <p:cNvSpPr txBox="1"/>
          <p:nvPr/>
        </p:nvSpPr>
        <p:spPr>
          <a:xfrm>
            <a:off x="328842" y="1677812"/>
            <a:ext cx="3256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がいこくじん　　　　　　　　　　せいかつそうだん　　　　　よやく　　　　　　　　　ひと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F02411-B4D7-48BF-82CB-D00EBE35AA5B}"/>
              </a:ext>
            </a:extLst>
          </p:cNvPr>
          <p:cNvSpPr txBox="1"/>
          <p:nvPr/>
        </p:nvSpPr>
        <p:spPr>
          <a:xfrm>
            <a:off x="659198" y="2069858"/>
            <a:ext cx="16770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そうだん　　　　　　　　　　　　　　　　か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C2FDA2-6883-47D5-AD9F-4B93A96ED5FD}"/>
              </a:ext>
            </a:extLst>
          </p:cNvPr>
          <p:cNvSpPr txBox="1"/>
          <p:nvPr/>
        </p:nvSpPr>
        <p:spPr>
          <a:xfrm>
            <a:off x="5249941" y="2073707"/>
            <a:ext cx="8787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き　　　　　　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じかん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4BDE88-9A2A-4C3D-BA9B-B78983B4CD36}"/>
              </a:ext>
            </a:extLst>
          </p:cNvPr>
          <p:cNvSpPr txBox="1"/>
          <p:nvPr/>
        </p:nvSpPr>
        <p:spPr>
          <a:xfrm>
            <a:off x="438578" y="8561943"/>
            <a:ext cx="31918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がいこくご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そうだん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でんわつうやく　　　　　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つか　　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ばあい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98AC419-EAF3-4BD7-AB9E-7518EB666C49}"/>
              </a:ext>
            </a:extLst>
          </p:cNvPr>
          <p:cNvSpPr txBox="1"/>
          <p:nvPr/>
        </p:nvSpPr>
        <p:spPr>
          <a:xfrm>
            <a:off x="337954" y="6764478"/>
            <a:ext cx="2968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かいしゃ　しごと　　　　　　　ひと　　かいしゃ　けいえい　　　　　ひと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6C1886-57AC-4B7F-8907-C9A02B43F502}"/>
              </a:ext>
            </a:extLst>
          </p:cNvPr>
          <p:cNvSpPr txBox="1"/>
          <p:nvPr/>
        </p:nvSpPr>
        <p:spPr>
          <a:xfrm>
            <a:off x="389484" y="4473434"/>
            <a:ext cx="3340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よやく　　　　　ひと　　　                 　  き　　　　　　じかん　　　でんわ　　　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外国人用の相談窓口のイラスト">
            <a:extLst>
              <a:ext uri="{FF2B5EF4-FFF2-40B4-BE49-F238E27FC236}">
                <a16:creationId xmlns:a16="http://schemas.microsoft.com/office/drawing/2014/main" id="{B7452B4A-93A9-43B7-B9A0-9CFBC4DDF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3" y="8827271"/>
            <a:ext cx="1305517" cy="95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" name="図 1159">
            <a:extLst>
              <a:ext uri="{FF2B5EF4-FFF2-40B4-BE49-F238E27FC236}">
                <a16:creationId xmlns:a16="http://schemas.microsoft.com/office/drawing/2014/main" id="{8DAA0491-9ECC-4F74-A5F9-D3E1A7E3D306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13870" y="8944808"/>
            <a:ext cx="1255040" cy="57491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1161" name="表 1161">
            <a:extLst>
              <a:ext uri="{FF2B5EF4-FFF2-40B4-BE49-F238E27FC236}">
                <a16:creationId xmlns:a16="http://schemas.microsoft.com/office/drawing/2014/main" id="{EC9A5D8F-9391-4A4E-852F-C768AEB67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17560"/>
              </p:ext>
            </p:extLst>
          </p:nvPr>
        </p:nvGraphicFramePr>
        <p:xfrm>
          <a:off x="170039" y="6781065"/>
          <a:ext cx="6420908" cy="3657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420908">
                  <a:extLst>
                    <a:ext uri="{9D8B030D-6E8A-4147-A177-3AD203B41FA5}">
                      <a16:colId xmlns:a16="http://schemas.microsoft.com/office/drawing/2014/main" val="2020036103"/>
                    </a:ext>
                  </a:extLst>
                </a:gridCol>
              </a:tblGrid>
              <a:tr h="288258">
                <a:tc>
                  <a:txBody>
                    <a:bodyPr/>
                    <a:lstStyle/>
                    <a:p>
                      <a:endParaRPr kumimoji="1" lang="ja-JP" altLang="en-US" dirty="0">
                        <a:ln>
                          <a:solidFill>
                            <a:sysClr val="windowText" lastClr="000000"/>
                          </a:solidFill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4124"/>
                  </a:ext>
                </a:extLst>
              </a:tr>
            </a:tbl>
          </a:graphicData>
        </a:graphic>
      </p:graphicFrame>
      <p:sp>
        <p:nvSpPr>
          <p:cNvPr id="1162" name="テキスト ボックス 1161">
            <a:extLst>
              <a:ext uri="{FF2B5EF4-FFF2-40B4-BE49-F238E27FC236}">
                <a16:creationId xmlns:a16="http://schemas.microsoft.com/office/drawing/2014/main" id="{E79BEAE2-BB08-467F-8AAF-6065F2801F9C}"/>
              </a:ext>
            </a:extLst>
          </p:cNvPr>
          <p:cNvSpPr txBox="1"/>
          <p:nvPr/>
        </p:nvSpPr>
        <p:spPr>
          <a:xfrm>
            <a:off x="181871" y="8188619"/>
            <a:ext cx="8338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かいしゃ　でんわ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6DA521-1B33-4108-8BFE-09C6F6D8595A}"/>
              </a:ext>
            </a:extLst>
          </p:cNvPr>
          <p:cNvSpPr txBox="1"/>
          <p:nvPr/>
        </p:nvSpPr>
        <p:spPr>
          <a:xfrm>
            <a:off x="5268910" y="8935267"/>
            <a:ext cx="1326959" cy="5770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そうだんに　くるときは、マスクを　つけて　ください。</a:t>
            </a:r>
            <a:endParaRPr kumimoji="1" lang="ja-JP" altLang="en-US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196D11-9B34-49EC-A7FD-7986522A52D1}"/>
              </a:ext>
            </a:extLst>
          </p:cNvPr>
          <p:cNvSpPr txBox="1"/>
          <p:nvPr/>
        </p:nvSpPr>
        <p:spPr>
          <a:xfrm>
            <a:off x="3698409" y="1288881"/>
            <a:ext cx="94298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ここへ、おくって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D675B911-8F60-45EB-AF48-96C57B4584E5}"/>
              </a:ext>
            </a:extLst>
          </p:cNvPr>
          <p:cNvSpPr/>
          <p:nvPr/>
        </p:nvSpPr>
        <p:spPr>
          <a:xfrm>
            <a:off x="4633197" y="1464317"/>
            <a:ext cx="154080" cy="126741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65FEBDB-ADA2-4ABF-9B48-F9937938A9B2}"/>
              </a:ext>
            </a:extLst>
          </p:cNvPr>
          <p:cNvSpPr txBox="1"/>
          <p:nvPr/>
        </p:nvSpPr>
        <p:spPr>
          <a:xfrm>
            <a:off x="4808523" y="791413"/>
            <a:ext cx="2041304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高知県外国人生活相談センター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高知市本町４－１－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Tel: 088-821-6440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Fax: 088-821-6441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 :consultation@kccfr.jp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EBB9099-5F86-430D-8FC9-D6B47704F420}"/>
              </a:ext>
            </a:extLst>
          </p:cNvPr>
          <p:cNvSpPr txBox="1"/>
          <p:nvPr/>
        </p:nvSpPr>
        <p:spPr>
          <a:xfrm>
            <a:off x="4902938" y="854428"/>
            <a:ext cx="128913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こうちけんがいこくじんせいかつそうだん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CDBEFE8-7487-4445-B890-8FF126E97189}"/>
              </a:ext>
            </a:extLst>
          </p:cNvPr>
          <p:cNvSpPr txBox="1"/>
          <p:nvPr/>
        </p:nvSpPr>
        <p:spPr>
          <a:xfrm>
            <a:off x="4907020" y="1228966"/>
            <a:ext cx="66556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こうちしほんまち</a:t>
            </a:r>
          </a:p>
        </p:txBody>
      </p:sp>
      <p:pic>
        <p:nvPicPr>
          <p:cNvPr id="1120" name="Picture 2" descr="テレフォン・オペレーターのイラスト | かわいいフリー素材集 いらすとや">
            <a:extLst>
              <a:ext uri="{FF2B5EF4-FFF2-40B4-BE49-F238E27FC236}">
                <a16:creationId xmlns:a16="http://schemas.microsoft.com/office/drawing/2014/main" id="{2D2E34B3-132B-4EF6-A728-2B3AFEEDA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142" y="8969177"/>
            <a:ext cx="586262" cy="65231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5" name="テキスト ボックス 1124">
            <a:extLst>
              <a:ext uri="{FF2B5EF4-FFF2-40B4-BE49-F238E27FC236}">
                <a16:creationId xmlns:a16="http://schemas.microsoft.com/office/drawing/2014/main" id="{C3045106-4B90-40BC-9E3E-61DFB0CA07C8}"/>
              </a:ext>
            </a:extLst>
          </p:cNvPr>
          <p:cNvSpPr txBox="1"/>
          <p:nvPr/>
        </p:nvSpPr>
        <p:spPr>
          <a:xfrm>
            <a:off x="1935973" y="8959227"/>
            <a:ext cx="992579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あなたのことば</a:t>
            </a:r>
          </a:p>
        </p:txBody>
      </p:sp>
      <p:sp>
        <p:nvSpPr>
          <p:cNvPr id="1126" name="テキスト ボックス 1125">
            <a:extLst>
              <a:ext uri="{FF2B5EF4-FFF2-40B4-BE49-F238E27FC236}">
                <a16:creationId xmlns:a16="http://schemas.microsoft.com/office/drawing/2014/main" id="{5CBE3A5D-8C72-4D05-A198-2F31921B8EF7}"/>
              </a:ext>
            </a:extLst>
          </p:cNvPr>
          <p:cNvSpPr txBox="1"/>
          <p:nvPr/>
        </p:nvSpPr>
        <p:spPr>
          <a:xfrm>
            <a:off x="2099580" y="9486124"/>
            <a:ext cx="646331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にほんご</a:t>
            </a:r>
            <a:endParaRPr kumimoji="1" lang="ja-JP" altLang="en-US" sz="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7" name="矢印: 左右 1126">
            <a:extLst>
              <a:ext uri="{FF2B5EF4-FFF2-40B4-BE49-F238E27FC236}">
                <a16:creationId xmlns:a16="http://schemas.microsoft.com/office/drawing/2014/main" id="{EBCCD2E9-F5D2-4A51-B08A-B4A33016C32C}"/>
              </a:ext>
            </a:extLst>
          </p:cNvPr>
          <p:cNvSpPr/>
          <p:nvPr/>
        </p:nvSpPr>
        <p:spPr>
          <a:xfrm>
            <a:off x="2063926" y="9256515"/>
            <a:ext cx="681985" cy="18825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390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明朝</vt:lpstr>
      <vt:lpstr>UD デジタル 教科書体 N-B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165</cp:revision>
  <cp:lastPrinted>2020-10-28T04:08:40Z</cp:lastPrinted>
  <dcterms:created xsi:type="dcterms:W3CDTF">2019-08-01T07:22:13Z</dcterms:created>
  <dcterms:modified xsi:type="dcterms:W3CDTF">2021-09-15T06:05:49Z</dcterms:modified>
</cp:coreProperties>
</file>