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</p:sldIdLst>
  <p:sldSz cx="6858000" cy="9906000" type="A4"/>
  <p:notesSz cx="6799263" cy="9929813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3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14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4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2" initials="u" lastIdx="1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800"/>
    <a:srgbClr val="6F9600"/>
    <a:srgbClr val="0000FF"/>
    <a:srgbClr val="9933FF"/>
    <a:srgbClr val="336699"/>
    <a:srgbClr val="00CCFF"/>
    <a:srgbClr val="FF9900"/>
    <a:srgbClr val="CC3300"/>
    <a:srgbClr val="DB6FB7"/>
    <a:srgbClr val="FFF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 snapToGrid="0">
      <p:cViewPr>
        <p:scale>
          <a:sx n="112" d="100"/>
          <a:sy n="112" d="100"/>
        </p:scale>
        <p:origin x="1062" y="-25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2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5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27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90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3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6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0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38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D302-6641-4E1A-AA93-6968E4A8A56E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2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367438"/>
              </p:ext>
            </p:extLst>
          </p:nvPr>
        </p:nvGraphicFramePr>
        <p:xfrm>
          <a:off x="123130" y="3017046"/>
          <a:ext cx="3070919" cy="3319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417"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latin typeface="Meiryo UI"/>
                          <a:ea typeface="Meiryo UI"/>
                        </a:rPr>
                        <a:t>そうだんしたいことを　かいてください。</a:t>
                      </a:r>
                      <a:endParaRPr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238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31" name="テキスト 47"/>
          <p:cNvSpPr txBox="1"/>
          <p:nvPr/>
        </p:nvSpPr>
        <p:spPr>
          <a:xfrm>
            <a:off x="2268618" y="9710838"/>
            <a:ext cx="4679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800" dirty="0">
                <a:latin typeface="Meiryo UI"/>
                <a:ea typeface="Meiryo UI"/>
              </a:rPr>
              <a:t>・ご記入いただいた情報は適切に管理し、今回の相談会開催のみに使用し、第3者に提供することはありません。</a:t>
            </a:r>
          </a:p>
        </p:txBody>
      </p:sp>
      <p:graphicFrame>
        <p:nvGraphicFramePr>
          <p:cNvPr id="1134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909918"/>
              </p:ext>
            </p:extLst>
          </p:nvPr>
        </p:nvGraphicFramePr>
        <p:xfrm>
          <a:off x="3194049" y="3017049"/>
          <a:ext cx="3572022" cy="3321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8005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あなたが　そうだんに　くることが　できるときを　すべて　えらんでください。センターで　きめて　あなたが　くる　じかんを　おしらせします。</a:t>
                      </a:r>
                      <a:r>
                        <a:rPr kumimoji="1" lang="ja-JP" altLang="en-US" sz="1000" dirty="0">
                          <a:latin typeface="Meiryo UI"/>
                          <a:ea typeface="Meiryo UI"/>
                        </a:rPr>
                        <a:t>（そうだんは　</a:t>
                      </a:r>
                      <a:r>
                        <a:rPr kumimoji="1" lang="en-US" altLang="ja-JP" sz="10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000" dirty="0">
                          <a:latin typeface="Meiryo UI"/>
                          <a:ea typeface="Meiryo UI"/>
                        </a:rPr>
                        <a:t>くみ　</a:t>
                      </a:r>
                      <a:r>
                        <a:rPr kumimoji="1" lang="en-US" altLang="ja-JP" sz="10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000" dirty="0">
                          <a:latin typeface="Meiryo UI"/>
                          <a:ea typeface="Meiryo UI"/>
                        </a:rPr>
                        <a:t>かいのみ、</a:t>
                      </a:r>
                      <a:r>
                        <a:rPr kumimoji="1" lang="en-US" altLang="ja-JP" sz="1000" dirty="0">
                          <a:latin typeface="Meiryo UI"/>
                          <a:ea typeface="Meiryo UI"/>
                        </a:rPr>
                        <a:t>50</a:t>
                      </a:r>
                      <a:r>
                        <a:rPr kumimoji="1" lang="ja-JP" altLang="en-US" sz="1000" dirty="0">
                          <a:latin typeface="Meiryo UI"/>
                          <a:ea typeface="Meiryo UI"/>
                        </a:rPr>
                        <a:t>ぷん　くらいです）</a:t>
                      </a:r>
                      <a:endParaRPr kumimoji="1" lang="en-US" altLang="ja-JP" sz="1000" dirty="0">
                        <a:latin typeface="Meiryo UI"/>
                        <a:ea typeface="Meiryo UI"/>
                      </a:endParaRPr>
                    </a:p>
                    <a:p>
                      <a:endParaRPr kumimoji="1" lang="en-US" altLang="ja-JP" sz="500" dirty="0">
                        <a:latin typeface="Meiryo UI"/>
                        <a:ea typeface="Meiryo UI"/>
                      </a:endParaRPr>
                    </a:p>
                    <a:p>
                      <a:pPr algn="l"/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en-US" altLang="ja-JP" sz="850" dirty="0">
                          <a:latin typeface="Meiryo UI"/>
                          <a:ea typeface="Meiryo UI"/>
                        </a:rPr>
                        <a:t>【</a:t>
                      </a:r>
                      <a:r>
                        <a:rPr kumimoji="1" lang="ja-JP" altLang="en-US" sz="850" dirty="0">
                          <a:latin typeface="Meiryo UI"/>
                          <a:ea typeface="Meiryo UI"/>
                        </a:rPr>
                        <a:t>ごぜん＝</a:t>
                      </a:r>
                      <a:r>
                        <a:rPr kumimoji="1" lang="en-US" altLang="ja-JP" sz="850" dirty="0">
                          <a:latin typeface="Meiryo UI"/>
                          <a:ea typeface="Meiryo UI"/>
                        </a:rPr>
                        <a:t>9:00-12:00</a:t>
                      </a:r>
                      <a:r>
                        <a:rPr kumimoji="1" lang="ja-JP" altLang="en-US" sz="850" dirty="0">
                          <a:latin typeface="Meiryo UI"/>
                          <a:ea typeface="Meiryo UI"/>
                        </a:rPr>
                        <a:t>、ごご＝</a:t>
                      </a:r>
                      <a:r>
                        <a:rPr kumimoji="1" lang="en-US" altLang="ja-JP" sz="850" dirty="0">
                          <a:latin typeface="Meiryo UI"/>
                          <a:ea typeface="Meiryo UI"/>
                        </a:rPr>
                        <a:t>13:30-16:30</a:t>
                      </a:r>
                      <a:r>
                        <a:rPr kumimoji="1" lang="ja-JP" altLang="en-US" sz="850" dirty="0">
                          <a:latin typeface="Meiryo UI"/>
                          <a:ea typeface="Meiryo UI"/>
                        </a:rPr>
                        <a:t>、しゅうじつ＝</a:t>
                      </a:r>
                      <a:r>
                        <a:rPr kumimoji="1" lang="en-US" altLang="ja-JP" sz="850" dirty="0">
                          <a:latin typeface="Meiryo UI"/>
                          <a:ea typeface="Meiryo UI"/>
                        </a:rPr>
                        <a:t>9:00-16:30】</a:t>
                      </a:r>
                      <a:endParaRPr kumimoji="1" lang="ja-JP" altLang="en-US" sz="85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月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28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日（月）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　□ごぜん　　　□ごご　　　□しゅうじつ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月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日（火）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　□ごぜん　　　□ごご　　　□しゅうじつ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8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月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日（水）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　□ごぜん　　　□ごご　　　□しゅうじつ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0066085"/>
                  </a:ext>
                </a:extLst>
              </a:tr>
              <a:tr h="3498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月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日（木）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　□ごぜん　　　□ごご　　　□しゅうじつ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5976815"/>
                  </a:ext>
                </a:extLst>
              </a:tr>
              <a:tr h="3498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月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日（金）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　□ごぜん　　　□ごご　　　□しゅうじつ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7939149"/>
                  </a:ext>
                </a:extLst>
              </a:tr>
              <a:tr h="3498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月</a:t>
                      </a:r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日（土）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　□ごぜん　　　□ごご　　　□しゅうじつ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311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latin typeface="Meiryo UI"/>
                          <a:ea typeface="Meiryo UI"/>
                        </a:rPr>
                        <a:t>【</a:t>
                      </a:r>
                      <a:r>
                        <a:rPr kumimoji="1" lang="ja-JP" altLang="en-US" sz="900" dirty="0">
                          <a:latin typeface="Meiryo UI"/>
                          <a:ea typeface="Meiryo UI"/>
                        </a:rPr>
                        <a:t>そうだんの　じかんに　ついて　きぼうが　あれば　かいてください</a:t>
                      </a:r>
                      <a:r>
                        <a:rPr kumimoji="1" lang="en-US" altLang="ja-JP" sz="900" dirty="0">
                          <a:latin typeface="Meiryo UI"/>
                          <a:ea typeface="Meiryo UI"/>
                        </a:rPr>
                        <a:t>】</a:t>
                      </a:r>
                      <a:endParaRPr kumimoji="1" lang="ja-JP" altLang="en-US" sz="9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35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69062"/>
              </p:ext>
            </p:extLst>
          </p:nvPr>
        </p:nvGraphicFramePr>
        <p:xfrm>
          <a:off x="123130" y="6346443"/>
          <a:ext cx="6642941" cy="2236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なまえ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じゅうしょ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ざいりゅうしかく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ことば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□にほんご 　　　　　　□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English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　　　　　□中文　　　　　　　□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ea typeface="Meiryo UI"/>
                          <a:cs typeface="Arial" panose="020B0604020202020204" pitchFamily="34" charset="0"/>
                        </a:rPr>
                        <a:t>Tiếng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ea typeface="Meiryo UI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ea typeface="Meiryo UI"/>
                          <a:cs typeface="Arial" panose="020B0604020202020204" pitchFamily="34" charset="0"/>
                        </a:rPr>
                        <a:t>Việt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100" dirty="0">
                        <a:latin typeface="Arial" panose="020B0604020202020204" pitchFamily="34" charset="0"/>
                        <a:ea typeface="Meiryo U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latin typeface="Arial" panose="020B0604020202020204" pitchFamily="34" charset="0"/>
                          <a:ea typeface="UD デジタル 教科書体 N-R" panose="02020400000000000000" pitchFamily="17" charset="-128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その他（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87302"/>
                  </a:ext>
                </a:extLst>
              </a:tr>
              <a:tr h="3232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でんわ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763701"/>
                  </a:ext>
                </a:extLst>
              </a:tr>
              <a:tr h="3016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E-mail</a:t>
                      </a:r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43" name="直線 36"/>
          <p:cNvSpPr/>
          <p:nvPr/>
        </p:nvSpPr>
        <p:spPr>
          <a:xfrm>
            <a:off x="169310" y="1398899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B57207-E8FF-4D17-8361-9A20C641CB3B}"/>
              </a:ext>
            </a:extLst>
          </p:cNvPr>
          <p:cNvSpPr/>
          <p:nvPr/>
        </p:nvSpPr>
        <p:spPr>
          <a:xfrm>
            <a:off x="3152335" y="7716990"/>
            <a:ext cx="39176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000" dirty="0">
                <a:solidFill>
                  <a:prstClr val="black"/>
                </a:solidFill>
                <a:latin typeface="Meiryo UI"/>
                <a:ea typeface="Meiryo UI"/>
              </a:rPr>
              <a:t>*外国語でのご相談は、電話通訳サービスを使用する場合があります。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58932-C934-46B8-8569-0C9432178E34}"/>
              </a:ext>
            </a:extLst>
          </p:cNvPr>
          <p:cNvSpPr/>
          <p:nvPr/>
        </p:nvSpPr>
        <p:spPr>
          <a:xfrm>
            <a:off x="112131" y="1482691"/>
            <a:ext cx="6519379" cy="1466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 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、メールか　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　ゆうびんで　おくってください。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おくる　ところ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高知県外国人生活相談センター</a:t>
            </a:r>
            <a:endParaRPr kumimoji="1"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consultation@kccfr.jp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【FAX】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088-821-6441</a:t>
            </a:r>
          </a:p>
          <a:p>
            <a:pPr>
              <a:lnSpc>
                <a:spcPct val="150000"/>
              </a:lnSpc>
            </a:pP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ゆうびん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〒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780-0870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こうちし　ほんまち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4-1-37 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でんわ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088-821-6440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9FF301-527D-4CB6-AC7E-AEC6D7FBA2FA}"/>
              </a:ext>
            </a:extLst>
          </p:cNvPr>
          <p:cNvSpPr/>
          <p:nvPr/>
        </p:nvSpPr>
        <p:spPr>
          <a:xfrm>
            <a:off x="112131" y="8620057"/>
            <a:ext cx="3952508" cy="47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■はやく　申し込んだ人から　受けつけます。予約をした人には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センターから　相談の時間などの　連絡（</a:t>
            </a:r>
            <a:r>
              <a:rPr lang="en-US" altLang="ja-JP" sz="9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or email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）をします。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64F69F-98B1-4647-ABEA-609CBB4482F9}"/>
              </a:ext>
            </a:extLst>
          </p:cNvPr>
          <p:cNvSpPr txBox="1"/>
          <p:nvPr/>
        </p:nvSpPr>
        <p:spPr>
          <a:xfrm>
            <a:off x="127927" y="9140482"/>
            <a:ext cx="3622673" cy="444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■当センターには、駐車場が　ございません。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90000"/>
              </a:lnSpc>
            </a:pP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バスや電車で来るか、近くの有料駐車場を　使ってください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7305E2-289D-4275-868A-D1FEAF464618}"/>
              </a:ext>
            </a:extLst>
          </p:cNvPr>
          <p:cNvSpPr txBox="1"/>
          <p:nvPr/>
        </p:nvSpPr>
        <p:spPr>
          <a:xfrm>
            <a:off x="180653" y="658255"/>
            <a:ext cx="1386918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参加申込票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020303F-2D93-45B1-8CFC-33BAB65A226C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18750" y="8648194"/>
            <a:ext cx="1767322" cy="82709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06A69EB-958A-488E-AC91-2B4E2559B9D8}"/>
              </a:ext>
            </a:extLst>
          </p:cNvPr>
          <p:cNvSpPr/>
          <p:nvPr/>
        </p:nvSpPr>
        <p:spPr>
          <a:xfrm>
            <a:off x="112131" y="540297"/>
            <a:ext cx="1455440" cy="550911"/>
          </a:xfrm>
          <a:prstGeom prst="roundRect">
            <a:avLst/>
          </a:prstGeom>
          <a:noFill/>
          <a:ln w="508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C241888-51A5-472D-A43C-5E07D0CE3E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8666" y="1790383"/>
            <a:ext cx="1105612" cy="95448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199292-5F04-4AE1-A0D3-46B156082DDB}"/>
              </a:ext>
            </a:extLst>
          </p:cNvPr>
          <p:cNvSpPr txBox="1"/>
          <p:nvPr/>
        </p:nvSpPr>
        <p:spPr>
          <a:xfrm>
            <a:off x="5600014" y="7012556"/>
            <a:ext cx="11721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/>
              <a:t>＊日本人の方は記入不要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E616C73-8D91-4236-AACA-943A8D070A2F}"/>
              </a:ext>
            </a:extLst>
          </p:cNvPr>
          <p:cNvSpPr txBox="1"/>
          <p:nvPr/>
        </p:nvSpPr>
        <p:spPr>
          <a:xfrm>
            <a:off x="1567571" y="1091122"/>
            <a:ext cx="5178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【</a:t>
            </a:r>
            <a:r>
              <a:rPr kumimoji="1" lang="ja-JP" altLang="en-US" sz="1400" b="1" dirty="0"/>
              <a:t>どこで</a:t>
            </a:r>
            <a:r>
              <a:rPr kumimoji="1" lang="en-US" altLang="ja-JP" sz="1400" b="1" dirty="0"/>
              <a:t>】</a:t>
            </a:r>
            <a:r>
              <a:rPr kumimoji="1" lang="ja-JP" altLang="en-US" sz="1400" b="1" dirty="0"/>
              <a:t>高知県外国人生活相談センター</a:t>
            </a:r>
            <a:r>
              <a:rPr kumimoji="1" lang="en-US" altLang="ja-JP" sz="1400" b="1" dirty="0"/>
              <a:t>(</a:t>
            </a:r>
            <a:r>
              <a:rPr kumimoji="1" lang="ja-JP" altLang="en-US" sz="1400" b="1" dirty="0"/>
              <a:t>ココフォーレ）　　　　　　　　　　　　　　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9B9296B-6923-4C22-B6B4-8320BABE5821}"/>
              </a:ext>
            </a:extLst>
          </p:cNvPr>
          <p:cNvCxnSpPr>
            <a:cxnSpLocks/>
          </p:cNvCxnSpPr>
          <p:nvPr/>
        </p:nvCxnSpPr>
        <p:spPr>
          <a:xfrm>
            <a:off x="1753015" y="583160"/>
            <a:ext cx="4382865" cy="0"/>
          </a:xfrm>
          <a:prstGeom prst="line">
            <a:avLst/>
          </a:prstGeom>
          <a:ln w="95250" cap="sq" cmpd="thickThin">
            <a:solidFill>
              <a:schemeClr val="tx1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四角形 48">
            <a:extLst>
              <a:ext uri="{FF2B5EF4-FFF2-40B4-BE49-F238E27FC236}">
                <a16:creationId xmlns:a16="http://schemas.microsoft.com/office/drawing/2014/main" id="{2B8B5572-60D1-4409-84D3-38E001515950}"/>
              </a:ext>
            </a:extLst>
          </p:cNvPr>
          <p:cNvSpPr/>
          <p:nvPr/>
        </p:nvSpPr>
        <p:spPr>
          <a:xfrm>
            <a:off x="722120" y="191223"/>
            <a:ext cx="6347866" cy="81610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2400" b="1" dirty="0">
                <a:solidFill>
                  <a:schemeClr val="tx1"/>
                </a:solidFill>
                <a:latin typeface="Meiryo UI"/>
                <a:ea typeface="Meiryo UI"/>
              </a:rPr>
              <a:t>外国人のための無料法律相談週間</a:t>
            </a: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600" b="1" dirty="0">
                <a:solidFill>
                  <a:schemeClr val="tx1"/>
                </a:solidFill>
                <a:latin typeface="Meiryo UI"/>
                <a:ea typeface="Meiryo UI"/>
              </a:rPr>
              <a:t>　　　　　　　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【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いつ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】  2022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年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2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月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28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日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(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月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)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～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3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月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5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日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(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土）</a:t>
            </a:r>
            <a:endParaRPr lang="en-US" altLang="ja-JP" sz="15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12EAA87-70CA-4774-83AA-729D29659FA1}"/>
              </a:ext>
            </a:extLst>
          </p:cNvPr>
          <p:cNvSpPr txBox="1"/>
          <p:nvPr/>
        </p:nvSpPr>
        <p:spPr>
          <a:xfrm>
            <a:off x="1620855" y="3120"/>
            <a:ext cx="49071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がいこくじん　　　　　　　　        むりょう    ほうりつ    そうだん  しゅうかん　　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F4F32EF-10FD-409C-AA27-41E3CA3F375C}"/>
              </a:ext>
            </a:extLst>
          </p:cNvPr>
          <p:cNvSpPr txBox="1"/>
          <p:nvPr/>
        </p:nvSpPr>
        <p:spPr>
          <a:xfrm>
            <a:off x="183261" y="550533"/>
            <a:ext cx="13131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/>
              <a:t>さんかもうしこみひょう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F2ECCEC-9CFC-4F76-9336-968ECD1242BB}"/>
              </a:ext>
            </a:extLst>
          </p:cNvPr>
          <p:cNvSpPr txBox="1"/>
          <p:nvPr/>
        </p:nvSpPr>
        <p:spPr>
          <a:xfrm>
            <a:off x="2788225" y="663245"/>
            <a:ext cx="31363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 ねん     がつ　      にち  げつようび      がつ   いつか   どようび　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513C62-A019-4AD8-AC18-C7F5EABD7B33}"/>
              </a:ext>
            </a:extLst>
          </p:cNvPr>
          <p:cNvSpPr txBox="1"/>
          <p:nvPr/>
        </p:nvSpPr>
        <p:spPr>
          <a:xfrm>
            <a:off x="2447560" y="978426"/>
            <a:ext cx="2723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/>
              <a:t>こうちけん  がいこくじん せいかつ そうだん  せんたー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912C182-50BE-4124-8060-E0A210473551}"/>
              </a:ext>
            </a:extLst>
          </p:cNvPr>
          <p:cNvSpPr txBox="1"/>
          <p:nvPr/>
        </p:nvSpPr>
        <p:spPr>
          <a:xfrm>
            <a:off x="3204564" y="7631224"/>
            <a:ext cx="300755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がいこくご　　　　そうだん　でんわつうやくさーびす　  　 しよう　    　ばあい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ED223B4-92AF-491C-963D-27D92CD8FCE9}"/>
              </a:ext>
            </a:extLst>
          </p:cNvPr>
          <p:cNvSpPr txBox="1"/>
          <p:nvPr/>
        </p:nvSpPr>
        <p:spPr>
          <a:xfrm>
            <a:off x="608652" y="8589347"/>
            <a:ext cx="27045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 もう    こ　　　  ひと　　　  う　　　　　　　　 よやく　　　　  ひと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655DDB-32DA-48B4-970B-DABE91109F09}"/>
              </a:ext>
            </a:extLst>
          </p:cNvPr>
          <p:cNvSpPr txBox="1"/>
          <p:nvPr/>
        </p:nvSpPr>
        <p:spPr>
          <a:xfrm>
            <a:off x="894767" y="8799151"/>
            <a:ext cx="18053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/>
              <a:t>そうだん     じかん　　　　    れんらく　　　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E8684F6-2FF8-40BD-999C-8679421F0E43}"/>
              </a:ext>
            </a:extLst>
          </p:cNvPr>
          <p:cNvSpPr txBox="1"/>
          <p:nvPr/>
        </p:nvSpPr>
        <p:spPr>
          <a:xfrm>
            <a:off x="252303" y="9067085"/>
            <a:ext cx="1545616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とうせんたー　　　　　 　ちゅうしゃじょう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498CBA1-E95F-4243-B4D8-6BBF9F1A27CB}"/>
              </a:ext>
            </a:extLst>
          </p:cNvPr>
          <p:cNvSpPr txBox="1"/>
          <p:nvPr/>
        </p:nvSpPr>
        <p:spPr>
          <a:xfrm>
            <a:off x="543572" y="9284548"/>
            <a:ext cx="219643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/>
              <a:t>でんしゃ　   く　　　　   ちか   　     ゆうりょうちゅうしゃじょう  つか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F4D77DB-47B2-4FF6-9FA2-ED9D0F521D49}"/>
              </a:ext>
            </a:extLst>
          </p:cNvPr>
          <p:cNvSpPr txBox="1"/>
          <p:nvPr/>
        </p:nvSpPr>
        <p:spPr>
          <a:xfrm>
            <a:off x="2378320" y="9643397"/>
            <a:ext cx="436754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/>
              <a:t>きにゅう　　　　　 じょうほう   てきせつ   かんり  　こんかい    そうだんかいかいさい　     しよう    だいさんしゃ   ていきょう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64D490D-4065-49EF-A37A-0F8B1D5966C1}"/>
              </a:ext>
            </a:extLst>
          </p:cNvPr>
          <p:cNvSpPr txBox="1"/>
          <p:nvPr/>
        </p:nvSpPr>
        <p:spPr>
          <a:xfrm>
            <a:off x="3866367" y="3804308"/>
            <a:ext cx="33051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/>
              <a:t>げつ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6237489-14C1-414F-AE45-22DE199C0C35}"/>
              </a:ext>
            </a:extLst>
          </p:cNvPr>
          <p:cNvSpPr txBox="1"/>
          <p:nvPr/>
        </p:nvSpPr>
        <p:spPr>
          <a:xfrm>
            <a:off x="3829501" y="4125328"/>
            <a:ext cx="33051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/>
              <a:t>か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139AAF7-2736-46E7-A868-D3BEEF2BAAEA}"/>
              </a:ext>
            </a:extLst>
          </p:cNvPr>
          <p:cNvSpPr txBox="1"/>
          <p:nvPr/>
        </p:nvSpPr>
        <p:spPr>
          <a:xfrm>
            <a:off x="3809472" y="5190295"/>
            <a:ext cx="33051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/>
              <a:t>きん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6A46D34-2FCE-4057-A75E-41F641033036}"/>
              </a:ext>
            </a:extLst>
          </p:cNvPr>
          <p:cNvSpPr txBox="1"/>
          <p:nvPr/>
        </p:nvSpPr>
        <p:spPr>
          <a:xfrm>
            <a:off x="3829500" y="5531616"/>
            <a:ext cx="33051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/>
              <a:t>ど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EFA7B28-8AAF-4279-BF22-1928A144F3E0}"/>
              </a:ext>
            </a:extLst>
          </p:cNvPr>
          <p:cNvSpPr txBox="1"/>
          <p:nvPr/>
        </p:nvSpPr>
        <p:spPr>
          <a:xfrm>
            <a:off x="3811534" y="4826404"/>
            <a:ext cx="33051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/>
              <a:t>もく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480319C-89FF-4CFD-89D7-DDAF86A940FA}"/>
              </a:ext>
            </a:extLst>
          </p:cNvPr>
          <p:cNvSpPr txBox="1"/>
          <p:nvPr/>
        </p:nvSpPr>
        <p:spPr>
          <a:xfrm>
            <a:off x="3820466" y="4507596"/>
            <a:ext cx="33051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/>
              <a:t>すい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5CD040B-5CE2-421C-9ECE-F305D500F118}"/>
              </a:ext>
            </a:extLst>
          </p:cNvPr>
          <p:cNvSpPr txBox="1"/>
          <p:nvPr/>
        </p:nvSpPr>
        <p:spPr>
          <a:xfrm>
            <a:off x="338609" y="1464160"/>
            <a:ext cx="16278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/>
              <a:t>がつ　　　  にち　げつようび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A3A1BF4-ADD8-4AF2-A642-1B6CA5B06360}"/>
              </a:ext>
            </a:extLst>
          </p:cNvPr>
          <p:cNvSpPr txBox="1"/>
          <p:nvPr/>
        </p:nvSpPr>
        <p:spPr>
          <a:xfrm>
            <a:off x="1081434" y="1924798"/>
            <a:ext cx="317106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/>
              <a:t>   こうちけん　            がいこくじん 　　   せいかつ　そうだん        せんたー</a:t>
            </a:r>
          </a:p>
        </p:txBody>
      </p:sp>
    </p:spTree>
    <p:extLst>
      <p:ext uri="{BB962C8B-B14F-4D97-AF65-F5344CB8AC3E}">
        <p14:creationId xmlns:p14="http://schemas.microsoft.com/office/powerpoint/2010/main" val="284438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2752</TotalTime>
  <Words>486</Words>
  <Application>Microsoft Office PowerPoint</Application>
  <PresentationFormat>A4 210 x 297 mm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 UI</vt:lpstr>
      <vt:lpstr>ＭＳ 明朝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user2</dc:creator>
  <cp:lastModifiedBy>user2</cp:lastModifiedBy>
  <cp:revision>143</cp:revision>
  <cp:lastPrinted>2022-01-27T01:19:32Z</cp:lastPrinted>
  <dcterms:created xsi:type="dcterms:W3CDTF">2020-12-18T06:21:34Z</dcterms:created>
  <dcterms:modified xsi:type="dcterms:W3CDTF">2022-01-27T02:48:29Z</dcterms:modified>
</cp:coreProperties>
</file>