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63" r:id="rId2"/>
  </p:sldIdLst>
  <p:sldSz cx="6858000" cy="9906000" type="A4"/>
  <p:notesSz cx="6799263" cy="9929813"/>
  <p:defaultTextStyle>
    <a:defPPr>
      <a:defRPr lang="en-US"/>
    </a:defPPr>
    <a:lvl1pPr marL="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1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1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2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2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3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14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45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2" initials="u" lastIdx="1" clrIdx="0">
    <p:extLst>
      <p:ext uri="{19B8F6BF-5375-455C-9EA6-DF929625EA0E}">
        <p15:presenceInfo xmlns:p15="http://schemas.microsoft.com/office/powerpoint/2012/main" userId="user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DFCC"/>
    <a:srgbClr val="E8E8F8"/>
    <a:srgbClr val="F4FC8E"/>
    <a:srgbClr val="FFDE75"/>
    <a:srgbClr val="93D1FF"/>
    <a:srgbClr val="C0C0EA"/>
    <a:srgbClr val="E1F2FF"/>
    <a:srgbClr val="003E6C"/>
    <a:srgbClr val="E6E6E6"/>
    <a:srgbClr val="0067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6" autoAdjust="0"/>
    <p:restoredTop sz="94660"/>
  </p:normalViewPr>
  <p:slideViewPr>
    <p:cSldViewPr snapToGrid="0">
      <p:cViewPr>
        <p:scale>
          <a:sx n="100" d="100"/>
          <a:sy n="100" d="100"/>
        </p:scale>
        <p:origin x="1314" y="-2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C9A7A-B113-4BD2-A6A9-614B2BC111AD}" type="datetimeFigureOut">
              <a:rPr kumimoji="1" lang="ja-JP" altLang="en-US" smtClean="0"/>
              <a:t>2023/8/5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93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77F2B-EC4B-45E1-8921-B02955C846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819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2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2023/8/5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53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2023/8/5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27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4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4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2023/8/5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90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2023/8/5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63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7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2023/8/5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26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2023/8/5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25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3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2023/8/5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30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2023/8/5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47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2023/8/5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1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1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2023/8/5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38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1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2023/8/5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68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9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2D302-6641-4E1A-AA93-6968E4A8A56E}" type="datetimeFigureOut">
              <a:rPr kumimoji="1" lang="ja-JP" altLang="en-US" smtClean="0"/>
              <a:t>2023/8/5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4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82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9" name="四角形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321721"/>
              </p:ext>
            </p:extLst>
          </p:nvPr>
        </p:nvGraphicFramePr>
        <p:xfrm>
          <a:off x="123130" y="3017046"/>
          <a:ext cx="3070919" cy="3319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0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9417">
                <a:tc>
                  <a:txBody>
                    <a:bodyPr/>
                    <a:lstStyle/>
                    <a:p>
                      <a:r>
                        <a:rPr lang="ja-JP" altLang="en-US" sz="1050" dirty="0">
                          <a:latin typeface="Meiryo UI"/>
                          <a:ea typeface="Meiryo UI"/>
                        </a:rPr>
                        <a:t>相談したいことを　書いてください。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0238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/>
                        <a:ea typeface="Meiryo UI"/>
                      </a:endParaRPr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  <a:p>
                      <a:endParaRPr kumimoji="1" lang="ja-JP" altLang="en-US" sz="1100" dirty="0">
                        <a:latin typeface="ＭＳ 明朝"/>
                        <a:ea typeface="ＭＳ 明朝"/>
                      </a:endParaRPr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31" name="テキスト 47"/>
          <p:cNvSpPr txBox="1"/>
          <p:nvPr/>
        </p:nvSpPr>
        <p:spPr>
          <a:xfrm>
            <a:off x="2591809" y="9712986"/>
            <a:ext cx="5042071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7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・ご記入いただいた情報は適切に管理し、今回の相談会開催のみに使用し、第3者に提供することはありません。</a:t>
            </a:r>
          </a:p>
        </p:txBody>
      </p:sp>
      <p:graphicFrame>
        <p:nvGraphicFramePr>
          <p:cNvPr id="1134" name="四角形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909746"/>
              </p:ext>
            </p:extLst>
          </p:nvPr>
        </p:nvGraphicFramePr>
        <p:xfrm>
          <a:off x="3194049" y="3017048"/>
          <a:ext cx="3551820" cy="33196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8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3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0208">
                <a:tc gridSpan="2"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ご希望の相談日時をすべて選んでください。調整後、来所いただく日時をご連絡します。（相談は</a:t>
                      </a:r>
                      <a:r>
                        <a:rPr kumimoji="1" lang="en-US" altLang="ja-JP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組</a:t>
                      </a:r>
                      <a:r>
                        <a:rPr kumimoji="1" lang="en-US" altLang="ja-JP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回のみ、</a:t>
                      </a:r>
                      <a:r>
                        <a:rPr kumimoji="1" lang="en-US" altLang="ja-JP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50</a:t>
                      </a:r>
                      <a:r>
                        <a:rPr kumimoji="1" lang="ja-JP" altLang="en-US" sz="9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分程度です）</a:t>
                      </a:r>
                      <a:endParaRPr kumimoji="1" lang="en-US" altLang="ja-JP" sz="9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5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en-US" altLang="ja-JP" sz="8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kumimoji="1" lang="ja-JP" altLang="en-US" sz="8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午前＝</a:t>
                      </a:r>
                      <a:r>
                        <a:rPr kumimoji="1" lang="en-US" altLang="ja-JP" sz="8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9:00-12:00</a:t>
                      </a:r>
                      <a:r>
                        <a:rPr kumimoji="1" lang="ja-JP" altLang="en-US" sz="8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、午後＝</a:t>
                      </a:r>
                      <a:r>
                        <a:rPr kumimoji="1" lang="en-US" altLang="ja-JP" sz="8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13:30-16:30</a:t>
                      </a:r>
                      <a:r>
                        <a:rPr kumimoji="1" lang="ja-JP" altLang="en-US" sz="8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、終日＝</a:t>
                      </a:r>
                      <a:r>
                        <a:rPr kumimoji="1" lang="en-US" altLang="ja-JP" sz="8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9:00-16:30】</a:t>
                      </a:r>
                      <a:endParaRPr kumimoji="1" lang="ja-JP" altLang="en-US" sz="8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09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25</a:t>
                      </a: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日（月）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□　午前　　　□　午後　　　□　終日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2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26</a:t>
                      </a: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日（火）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□　午前　　　□　午後　　　□　終日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2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27</a:t>
                      </a: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日（水）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□　午前　　　□　午後　　　□　終日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0066085"/>
                  </a:ext>
                </a:extLst>
              </a:tr>
              <a:tr h="3662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28</a:t>
                      </a: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日（木）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□　午前　　　□　午後　　　□　終日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5976815"/>
                  </a:ext>
                </a:extLst>
              </a:tr>
              <a:tr h="3662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29</a:t>
                      </a: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日（金）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□　午前　　　□　午後　　　□　終日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7939149"/>
                  </a:ext>
                </a:extLst>
              </a:tr>
              <a:tr h="36621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9</a:t>
                      </a: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</a:t>
                      </a: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日（土）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□　午前　　　□　午後　　　□　終日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301"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kumimoji="1" lang="ja-JP" altLang="en-US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備考</a:t>
                      </a:r>
                      <a:r>
                        <a:rPr kumimoji="1" lang="en-US" altLang="ja-JP" sz="10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endParaRPr kumimoji="1" lang="ja-JP" altLang="en-US" sz="10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35" name="四角形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87078"/>
              </p:ext>
            </p:extLst>
          </p:nvPr>
        </p:nvGraphicFramePr>
        <p:xfrm>
          <a:off x="123130" y="6336701"/>
          <a:ext cx="6642941" cy="24986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3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9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9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名 前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4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住 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在留資格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言 葉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kumimoji="1" lang="ja-JP" altLang="en-US" sz="1000" dirty="0">
                          <a:latin typeface="Meiryo UI"/>
                          <a:ea typeface="Meiryo UI"/>
                        </a:rPr>
                        <a:t>□　にほんご 　　　　　　□　</a:t>
                      </a:r>
                      <a:r>
                        <a:rPr kumimoji="1" lang="en-US" altLang="ja-JP" sz="1000" dirty="0">
                          <a:latin typeface="Meiryo UI"/>
                          <a:ea typeface="Meiryo UI"/>
                        </a:rPr>
                        <a:t>English</a:t>
                      </a:r>
                      <a:r>
                        <a:rPr kumimoji="1" lang="ja-JP" altLang="en-US" sz="1000" dirty="0">
                          <a:latin typeface="Meiryo UI"/>
                          <a:ea typeface="Meiryo UI"/>
                        </a:rPr>
                        <a:t>　　　　　　□　</a:t>
                      </a:r>
                      <a:r>
                        <a:rPr kumimoji="1" lang="ja-JP" altLang="en-US" sz="1000">
                          <a:latin typeface="Meiryo UI"/>
                          <a:ea typeface="Meiryo UI"/>
                        </a:rPr>
                        <a:t>中文　　　　　　　</a:t>
                      </a:r>
                      <a:endParaRPr kumimoji="1" lang="en-US" altLang="ja-JP" sz="1000" dirty="0">
                        <a:latin typeface="Arial" panose="020B0604020202020204" pitchFamily="34" charset="0"/>
                        <a:ea typeface="Meiryo U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000" dirty="0">
                          <a:latin typeface="Arial" panose="020B0604020202020204" pitchFamily="34" charset="0"/>
                          <a:ea typeface="UD デジタル 教科書体 N-R" panose="02020400000000000000" pitchFamily="17" charset="-128"/>
                          <a:cs typeface="Arial" panose="020B0604020202020204" pitchFamily="34" charset="0"/>
                        </a:rPr>
                        <a:t>□　</a:t>
                      </a:r>
                      <a:r>
                        <a:rPr kumimoji="1" lang="ja-JP" altLang="en-US" sz="1000" dirty="0">
                          <a:latin typeface="Meiryo UI"/>
                          <a:ea typeface="Meiryo UI"/>
                        </a:rPr>
                        <a:t>その他（　　　　　　　　　　　　　）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9873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電 話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763701"/>
                  </a:ext>
                </a:extLst>
              </a:tr>
              <a:tr h="31998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/>
                          <a:ea typeface="Meiryo UI"/>
                        </a:rPr>
                        <a:t>E-mail</a:t>
                      </a:r>
                      <a:endParaRPr kumimoji="1" lang="ja-JP" altLang="en-US" sz="105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43" name="直線 36"/>
          <p:cNvSpPr/>
          <p:nvPr/>
        </p:nvSpPr>
        <p:spPr>
          <a:xfrm>
            <a:off x="169310" y="1398899"/>
            <a:ext cx="6519379" cy="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6B57207-E8FF-4D17-8361-9A20C641CB3B}"/>
              </a:ext>
            </a:extLst>
          </p:cNvPr>
          <p:cNvSpPr/>
          <p:nvPr/>
        </p:nvSpPr>
        <p:spPr>
          <a:xfrm>
            <a:off x="3367691" y="7954852"/>
            <a:ext cx="349030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900" dirty="0">
                <a:solidFill>
                  <a:prstClr val="black"/>
                </a:solidFill>
                <a:latin typeface="Meiryo UI"/>
                <a:ea typeface="Meiryo UI"/>
              </a:rPr>
              <a:t>*外国語でのご相談は、電話通訳サービス等を使用する場合があります。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B458932-C934-46B8-8569-0C9432178E34}"/>
              </a:ext>
            </a:extLst>
          </p:cNvPr>
          <p:cNvSpPr/>
          <p:nvPr/>
        </p:nvSpPr>
        <p:spPr>
          <a:xfrm>
            <a:off x="112131" y="1482691"/>
            <a:ext cx="6519379" cy="13915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 </a:t>
            </a:r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までに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、メール、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、郵便のいずれかで送ってください。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あて先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高知県外国人生活相談センター</a:t>
            </a:r>
            <a:endParaRPr kumimoji="1"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メール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consultation@kccfr.jp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【FAX】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088-821-6441</a:t>
            </a:r>
          </a:p>
          <a:p>
            <a:pPr>
              <a:lnSpc>
                <a:spcPct val="150000"/>
              </a:lnSpc>
            </a:pP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郵便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〒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780-0870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高知市本町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4-1-37 1F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お問い合わせ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】TEL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088-821-6440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99FF301-527D-4CB6-AC7E-AEC6D7FBA2FA}"/>
              </a:ext>
            </a:extLst>
          </p:cNvPr>
          <p:cNvSpPr/>
          <p:nvPr/>
        </p:nvSpPr>
        <p:spPr>
          <a:xfrm>
            <a:off x="9939" y="8860316"/>
            <a:ext cx="4244100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原則、先着順とさせていただきます。予約をいただいた方は、相談内容を確認し、</a:t>
            </a:r>
            <a:endParaRPr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後日時間帯等のご連絡を差し上げます。</a:t>
            </a:r>
            <a:endParaRPr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664F69F-98B1-4647-ABEA-609CBB4482F9}"/>
              </a:ext>
            </a:extLst>
          </p:cNvPr>
          <p:cNvSpPr txBox="1"/>
          <p:nvPr/>
        </p:nvSpPr>
        <p:spPr>
          <a:xfrm>
            <a:off x="0" y="9241333"/>
            <a:ext cx="424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当センターには、駐車場がございません。公共交通機関をご利用いただくか、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近隣の有料駐車場をご利用ください。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07305E2-289D-4275-868A-D1FEAF464618}"/>
              </a:ext>
            </a:extLst>
          </p:cNvPr>
          <p:cNvSpPr txBox="1"/>
          <p:nvPr/>
        </p:nvSpPr>
        <p:spPr>
          <a:xfrm>
            <a:off x="180653" y="658255"/>
            <a:ext cx="1386918" cy="380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参加申込票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61F7BC7-858C-4453-8DEC-120E7AD15C25}"/>
              </a:ext>
            </a:extLst>
          </p:cNvPr>
          <p:cNvGrpSpPr/>
          <p:nvPr/>
        </p:nvGrpSpPr>
        <p:grpSpPr>
          <a:xfrm>
            <a:off x="4263977" y="8938080"/>
            <a:ext cx="2367533" cy="584775"/>
            <a:chOff x="3925030" y="8732238"/>
            <a:chExt cx="2367533" cy="584775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4775532D-0900-4E87-8089-0AEC57F7F294}"/>
                </a:ext>
              </a:extLst>
            </p:cNvPr>
            <p:cNvSpPr txBox="1"/>
            <p:nvPr/>
          </p:nvSpPr>
          <p:spPr>
            <a:xfrm>
              <a:off x="3925030" y="8732238"/>
              <a:ext cx="1376279" cy="584775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800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〇新型コロナウイルス感染</a:t>
              </a:r>
              <a:endParaRPr kumimoji="1" lang="en-US" altLang="ja-JP" sz="800" dirty="0"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pPr algn="dist"/>
              <a:r>
                <a:rPr kumimoji="1" lang="ja-JP" altLang="en-US" sz="800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防止対策のため、手指の消毒、検温、マスクの着用</a:t>
              </a:r>
              <a:r>
                <a:rPr lang="ja-JP" altLang="en-US" sz="800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に</a:t>
              </a:r>
              <a:endParaRPr lang="en-US" altLang="ja-JP" sz="800" dirty="0"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r>
                <a:rPr lang="ja-JP" altLang="en-US" sz="800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ご協力ください</a:t>
              </a:r>
              <a:r>
                <a:rPr kumimoji="1" lang="ja-JP" altLang="en-US" sz="800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。</a:t>
              </a:r>
              <a:endParaRPr kumimoji="1" lang="en-US" altLang="ja-JP" sz="800" dirty="0"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</p:txBody>
        </p:sp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A020303F-2D93-45B1-8CFC-33BAB65A22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301310" y="8735986"/>
              <a:ext cx="991253" cy="581027"/>
            </a:xfrm>
            <a:prstGeom prst="rect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</p:pic>
      </p:grp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D06A69EB-958A-488E-AC91-2B4E2559B9D8}"/>
              </a:ext>
            </a:extLst>
          </p:cNvPr>
          <p:cNvSpPr/>
          <p:nvPr/>
        </p:nvSpPr>
        <p:spPr>
          <a:xfrm>
            <a:off x="112131" y="540297"/>
            <a:ext cx="1455440" cy="550911"/>
          </a:xfrm>
          <a:prstGeom prst="roundRect">
            <a:avLst/>
          </a:prstGeom>
          <a:noFill/>
          <a:ln w="508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C241888-51A5-472D-A43C-5E07D0CE3E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48666" y="1790383"/>
            <a:ext cx="1105612" cy="954485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E199292-5F04-4AE1-A0D3-46B156082DDB}"/>
              </a:ext>
            </a:extLst>
          </p:cNvPr>
          <p:cNvSpPr txBox="1"/>
          <p:nvPr/>
        </p:nvSpPr>
        <p:spPr>
          <a:xfrm>
            <a:off x="5452891" y="7104488"/>
            <a:ext cx="13131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＊日本人の方は記入不要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E616C73-8D91-4236-AACA-943A8D070A2F}"/>
              </a:ext>
            </a:extLst>
          </p:cNvPr>
          <p:cNvSpPr txBox="1"/>
          <p:nvPr/>
        </p:nvSpPr>
        <p:spPr>
          <a:xfrm>
            <a:off x="1567571" y="1091122"/>
            <a:ext cx="5178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/>
              <a:t>【</a:t>
            </a:r>
            <a:r>
              <a:rPr kumimoji="1" lang="ja-JP" altLang="en-US" sz="1400" b="1" dirty="0"/>
              <a:t>場所</a:t>
            </a:r>
            <a:r>
              <a:rPr kumimoji="1" lang="en-US" altLang="ja-JP" sz="1400" b="1" dirty="0"/>
              <a:t>】</a:t>
            </a:r>
            <a:r>
              <a:rPr kumimoji="1" lang="ja-JP" altLang="en-US" sz="1400" b="1" dirty="0"/>
              <a:t>高知県外国人生活相談センター</a:t>
            </a:r>
            <a:r>
              <a:rPr kumimoji="1" lang="en-US" altLang="ja-JP" sz="1400" b="1" dirty="0"/>
              <a:t>(</a:t>
            </a:r>
            <a:r>
              <a:rPr kumimoji="1" lang="ja-JP" altLang="en-US" sz="1400" b="1" dirty="0"/>
              <a:t>ココフォーレ）　　　　　　　　　　　　　　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89B9296B-6923-4C22-B6B4-8320BABE5821}"/>
              </a:ext>
            </a:extLst>
          </p:cNvPr>
          <p:cNvCxnSpPr>
            <a:cxnSpLocks/>
          </p:cNvCxnSpPr>
          <p:nvPr/>
        </p:nvCxnSpPr>
        <p:spPr>
          <a:xfrm>
            <a:off x="1753015" y="583160"/>
            <a:ext cx="4382865" cy="0"/>
          </a:xfrm>
          <a:prstGeom prst="line">
            <a:avLst/>
          </a:prstGeom>
          <a:ln w="95250" cap="sq" cmpd="thickThin">
            <a:solidFill>
              <a:schemeClr val="tx1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四角形 48">
            <a:extLst>
              <a:ext uri="{FF2B5EF4-FFF2-40B4-BE49-F238E27FC236}">
                <a16:creationId xmlns:a16="http://schemas.microsoft.com/office/drawing/2014/main" id="{2B8B5572-60D1-4409-84D3-38E001515950}"/>
              </a:ext>
            </a:extLst>
          </p:cNvPr>
          <p:cNvSpPr/>
          <p:nvPr/>
        </p:nvSpPr>
        <p:spPr>
          <a:xfrm>
            <a:off x="722120" y="191223"/>
            <a:ext cx="6347866" cy="81610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2400" b="1" dirty="0">
                <a:solidFill>
                  <a:schemeClr val="tx1"/>
                </a:solidFill>
                <a:latin typeface="Meiryo UI"/>
                <a:ea typeface="Meiryo UI"/>
              </a:rPr>
              <a:t>外国人のための無料法律相談週間</a:t>
            </a:r>
          </a:p>
          <a:p>
            <a:pPr algn="ctr">
              <a:defRPr lang="ja-JP" altLang="en-US"/>
            </a:pPr>
            <a:endParaRPr lang="en-US" altLang="ja-JP" sz="8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en-US" altLang="ja-JP" sz="800" b="1" dirty="0">
              <a:solidFill>
                <a:schemeClr val="tx1"/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600" b="1" dirty="0">
                <a:solidFill>
                  <a:schemeClr val="tx1"/>
                </a:solidFill>
                <a:latin typeface="Meiryo UI"/>
                <a:ea typeface="Meiryo UI"/>
              </a:rPr>
              <a:t>　　　　　　　</a:t>
            </a:r>
            <a:r>
              <a:rPr lang="en-US" altLang="ja-JP" sz="1500" b="1" dirty="0">
                <a:solidFill>
                  <a:schemeClr val="tx1"/>
                </a:solidFill>
                <a:latin typeface="Meiryo UI"/>
                <a:ea typeface="Meiryo UI"/>
              </a:rPr>
              <a:t>【</a:t>
            </a:r>
            <a:r>
              <a:rPr lang="ja-JP" altLang="en-US" sz="1500" b="1" dirty="0">
                <a:solidFill>
                  <a:schemeClr val="tx1"/>
                </a:solidFill>
                <a:latin typeface="Meiryo UI"/>
                <a:ea typeface="Meiryo UI"/>
              </a:rPr>
              <a:t>日時</a:t>
            </a:r>
            <a:r>
              <a:rPr lang="en-US" altLang="ja-JP" sz="1500" b="1" dirty="0">
                <a:solidFill>
                  <a:schemeClr val="tx1"/>
                </a:solidFill>
                <a:latin typeface="Meiryo UI"/>
                <a:ea typeface="Meiryo UI"/>
              </a:rPr>
              <a:t>】2023</a:t>
            </a:r>
            <a:r>
              <a:rPr lang="ja-JP" altLang="en-US" sz="1500" b="1" dirty="0">
                <a:solidFill>
                  <a:schemeClr val="tx1"/>
                </a:solidFill>
                <a:latin typeface="Meiryo UI"/>
                <a:ea typeface="Meiryo UI"/>
              </a:rPr>
              <a:t>年</a:t>
            </a:r>
            <a:r>
              <a:rPr lang="en-US" altLang="ja-JP" sz="1500" b="1" dirty="0">
                <a:solidFill>
                  <a:schemeClr val="tx1"/>
                </a:solidFill>
                <a:latin typeface="Meiryo UI"/>
                <a:ea typeface="Meiryo UI"/>
              </a:rPr>
              <a:t>9</a:t>
            </a:r>
            <a:r>
              <a:rPr lang="ja-JP" altLang="en-US" sz="1500" b="1" dirty="0">
                <a:solidFill>
                  <a:schemeClr val="tx1"/>
                </a:solidFill>
                <a:latin typeface="Meiryo UI"/>
                <a:ea typeface="Meiryo UI"/>
              </a:rPr>
              <a:t>月</a:t>
            </a:r>
            <a:r>
              <a:rPr lang="en-US" altLang="ja-JP" sz="1500" b="1" dirty="0">
                <a:solidFill>
                  <a:schemeClr val="tx1"/>
                </a:solidFill>
                <a:latin typeface="Meiryo UI"/>
                <a:ea typeface="Meiryo UI"/>
              </a:rPr>
              <a:t>25</a:t>
            </a:r>
            <a:r>
              <a:rPr lang="ja-JP" altLang="en-US" sz="1500" b="1" dirty="0">
                <a:solidFill>
                  <a:schemeClr val="tx1"/>
                </a:solidFill>
                <a:latin typeface="Meiryo UI"/>
                <a:ea typeface="Meiryo UI"/>
              </a:rPr>
              <a:t>日</a:t>
            </a:r>
            <a:r>
              <a:rPr lang="en-US" altLang="ja-JP" sz="1500" b="1" dirty="0">
                <a:solidFill>
                  <a:schemeClr val="tx1"/>
                </a:solidFill>
                <a:latin typeface="Meiryo UI"/>
                <a:ea typeface="Meiryo UI"/>
              </a:rPr>
              <a:t>(</a:t>
            </a:r>
            <a:r>
              <a:rPr lang="ja-JP" altLang="en-US" sz="1500" b="1" dirty="0">
                <a:solidFill>
                  <a:schemeClr val="tx1"/>
                </a:solidFill>
                <a:latin typeface="Meiryo UI"/>
                <a:ea typeface="Meiryo UI"/>
              </a:rPr>
              <a:t>月</a:t>
            </a:r>
            <a:r>
              <a:rPr lang="en-US" altLang="ja-JP" sz="1500" b="1" dirty="0">
                <a:solidFill>
                  <a:schemeClr val="tx1"/>
                </a:solidFill>
                <a:latin typeface="Meiryo UI"/>
                <a:ea typeface="Meiryo UI"/>
              </a:rPr>
              <a:t>)</a:t>
            </a:r>
            <a:r>
              <a:rPr lang="ja-JP" altLang="en-US" sz="1500" b="1" dirty="0">
                <a:solidFill>
                  <a:schemeClr val="tx1"/>
                </a:solidFill>
                <a:latin typeface="Meiryo UI"/>
                <a:ea typeface="Meiryo UI"/>
              </a:rPr>
              <a:t>～</a:t>
            </a:r>
            <a:r>
              <a:rPr lang="en-US" altLang="ja-JP" sz="1500" b="1" dirty="0">
                <a:solidFill>
                  <a:schemeClr val="tx1"/>
                </a:solidFill>
                <a:latin typeface="Meiryo UI"/>
                <a:ea typeface="Meiryo UI"/>
              </a:rPr>
              <a:t>9</a:t>
            </a:r>
            <a:r>
              <a:rPr lang="ja-JP" altLang="en-US" sz="1500" b="1" dirty="0">
                <a:solidFill>
                  <a:schemeClr val="tx1"/>
                </a:solidFill>
                <a:latin typeface="Meiryo UI"/>
                <a:ea typeface="Meiryo UI"/>
              </a:rPr>
              <a:t>月</a:t>
            </a:r>
            <a:r>
              <a:rPr lang="en-US" altLang="ja-JP" sz="1500" b="1" dirty="0">
                <a:solidFill>
                  <a:schemeClr val="tx1"/>
                </a:solidFill>
                <a:latin typeface="Meiryo UI"/>
                <a:ea typeface="Meiryo UI"/>
              </a:rPr>
              <a:t>30</a:t>
            </a:r>
            <a:r>
              <a:rPr lang="ja-JP" altLang="en-US" sz="1500" b="1" dirty="0">
                <a:solidFill>
                  <a:schemeClr val="tx1"/>
                </a:solidFill>
                <a:latin typeface="Meiryo UI"/>
                <a:ea typeface="Meiryo UI"/>
              </a:rPr>
              <a:t>日</a:t>
            </a:r>
            <a:r>
              <a:rPr lang="en-US" altLang="ja-JP" sz="1500" b="1" dirty="0">
                <a:solidFill>
                  <a:schemeClr val="tx1"/>
                </a:solidFill>
                <a:latin typeface="Meiryo UI"/>
                <a:ea typeface="Meiryo UI"/>
              </a:rPr>
              <a:t>(</a:t>
            </a:r>
            <a:r>
              <a:rPr lang="ja-JP" altLang="en-US" sz="1500" b="1" dirty="0">
                <a:solidFill>
                  <a:schemeClr val="tx1"/>
                </a:solidFill>
                <a:latin typeface="Meiryo UI"/>
                <a:ea typeface="Meiryo UI"/>
              </a:rPr>
              <a:t>土）</a:t>
            </a:r>
            <a:endParaRPr lang="en-US" altLang="ja-JP" sz="1500" b="1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2844382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3425</TotalTime>
  <Words>390</Words>
  <Application>Microsoft Office PowerPoint</Application>
  <PresentationFormat>A4 210 x 297 mm</PresentationFormat>
  <Paragraphs>51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明朝</vt:lpstr>
      <vt:lpstr>游ゴシック</vt:lpstr>
      <vt:lpstr>Arial</vt:lpstr>
      <vt:lpstr>BIZ UDPゴシック</vt:lpstr>
      <vt:lpstr>BIZ UDP明朝 Medium</vt:lpstr>
      <vt:lpstr>Calibri</vt:lpstr>
      <vt:lpstr>Meiryo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user2</dc:creator>
  <cp:lastModifiedBy>user2</cp:lastModifiedBy>
  <cp:revision>166</cp:revision>
  <cp:lastPrinted>2022-07-07T01:04:55Z</cp:lastPrinted>
  <dcterms:created xsi:type="dcterms:W3CDTF">2020-12-18T06:21:34Z</dcterms:created>
  <dcterms:modified xsi:type="dcterms:W3CDTF">2023-08-05T07:26:24Z</dcterms:modified>
</cp:coreProperties>
</file>