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BIZ UDP明朝 Medium" panose="02020500000000000000" pitchFamily="18" charset="-128"/>
      <p:regular r:id="rId6"/>
    </p:embeddedFont>
    <p:embeddedFont>
      <p:font typeface="Meiryo UI" panose="020B0604030504040204" pitchFamily="50" charset="-128"/>
      <p:regular r:id="rId7"/>
      <p:bold r:id="rId8"/>
      <p:italic r:id="rId9"/>
      <p:boldItalic r:id="rId10"/>
    </p:embeddedFont>
    <p:embeddedFont>
      <p:font typeface="UD デジタル 教科書体 NK-R" panose="02020400000000000000" pitchFamily="18" charset="-128"/>
      <p:regular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FF8989"/>
    <a:srgbClr val="C9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280" autoAdjust="0"/>
  </p:normalViewPr>
  <p:slideViewPr>
    <p:cSldViewPr>
      <p:cViewPr>
        <p:scale>
          <a:sx n="118" d="100"/>
          <a:sy n="118" d="100"/>
        </p:scale>
        <p:origin x="486" y="-2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EBD3E-EB12-43FD-A9D7-2CCB9E4F9F6F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8423-23D8-4EDF-B3C0-9B1C1A8C1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74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なにを　そうだんしたいですか？　かいてください。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4143777" y="10507579"/>
            <a:ext cx="3429959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・この情報は今回の相談会のみに使用し、第3者に提供することはありません。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81456"/>
              </p:ext>
            </p:extLst>
          </p:nvPr>
        </p:nvGraphicFramePr>
        <p:xfrm>
          <a:off x="3524623" y="3256866"/>
          <a:ext cx="3855952" cy="3585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436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いつ　そうだんに　きたいですか。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（そうだんは　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かいだけです。そうだんの　じかんは、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ぷん　くらいです。）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【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ごぜん＝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9:00-12:00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、ごご＝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13:30-16:30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、しゅうじつ＝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9:00-16:30】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26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日（月）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ごぜん　　　□ ごご　　　□ しゅうじつ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27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日（火）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ごぜん　　　□ ごご　　　□ しゅうじつ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28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ごぜん　　　□ ごご　　　□ しゅうじつ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29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日（木）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ごぜん　　　□ ごご　　　□ しゅうじつ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日（金）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ごぜん　　　□ ごご　　　□ しゅうじつ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776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日（土）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ごぜん　　　□ ごご　　　□ しゅうじつ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67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いつでも　いい　　　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その他　（　　　　　　　　　　　　　　　　　　　　　　　　　）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27795"/>
              </p:ext>
            </p:extLst>
          </p:nvPr>
        </p:nvGraphicFramePr>
        <p:xfrm>
          <a:off x="209606" y="6850904"/>
          <a:ext cx="7170969" cy="2416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なまえ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じゅうしょ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ざいりゅうしかく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ことば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にほんご 　　　　　　</a:t>
                      </a:r>
                      <a:r>
                        <a:rPr kumimoji="1" lang="ja-JP" altLang="en-US" sz="12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　　　　</a:t>
                      </a:r>
                      <a:endParaRPr kumimoji="1" lang="en-US" altLang="ja-JP" sz="12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その他（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でんわ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3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78249" y="8345934"/>
            <a:ext cx="4229054" cy="24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*外国語での相談は、電話通訳サービスを使用する場合があります。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600546"/>
            <a:ext cx="7037586" cy="1583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 </a:t>
            </a:r>
            <a:r>
              <a:rPr lang="en-US" altLang="ja-JP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en-US" altLang="ja-JP" sz="1511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1295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、メールか　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　ゆうびんで　おくってください。</a:t>
            </a:r>
            <a:endParaRPr lang="en-US" altLang="ja-JP" sz="129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86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おくる　ところ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159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kumimoji="1" lang="en-US" altLang="ja-JP" sz="2159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ゆうびん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こうちし　ほんまち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でんわ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197732" y="9305242"/>
            <a:ext cx="4266682" cy="50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■はやく　申し込んだ人から　受けつけます。　予約をした人には</a:t>
            </a:r>
            <a:endParaRPr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センターから　相談の時間などの　連絡（</a:t>
            </a:r>
            <a:r>
              <a:rPr lang="en-US" altLang="ja-JP" sz="972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en-US" altLang="ja-JP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または、</a:t>
            </a:r>
            <a:r>
              <a:rPr lang="en-US" altLang="ja-JP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　します。</a:t>
            </a:r>
            <a:endParaRPr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214785" y="9867034"/>
            <a:ext cx="3910629" cy="47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■当センターには、駐車場は　ありません。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90000"/>
              </a:lnSpc>
            </a:pPr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バスや電車で来るか、近くの　有料駐車場を　使ってください。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81074" y="787066"/>
            <a:ext cx="1435008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43" b="1" dirty="0"/>
              <a:t>参加申込票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020303F-2D93-45B1-8CFC-33BAB65A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3184" y="9396125"/>
            <a:ext cx="1497109" cy="7006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32696"/>
            <a:ext cx="1193494" cy="103035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768861" y="1177853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【</a:t>
            </a:r>
            <a:r>
              <a:rPr kumimoji="1" lang="ja-JP" altLang="en-US" sz="1511" b="1" dirty="0"/>
              <a:t>どこで</a:t>
            </a:r>
            <a:r>
              <a:rPr kumimoji="1" lang="en-US" altLang="ja-JP" sz="1511" b="1" dirty="0"/>
              <a:t>】</a:t>
            </a:r>
            <a:r>
              <a:rPr kumimoji="1" lang="ja-JP" altLang="en-US" sz="1511" b="1" dirty="0"/>
              <a:t>高知県外国人生活相談センター</a:t>
            </a:r>
            <a:r>
              <a:rPr kumimoji="1" lang="en-US" altLang="ja-JP" sz="1511" b="1" dirty="0"/>
              <a:t>(</a:t>
            </a:r>
            <a:r>
              <a:rPr kumimoji="1" lang="ja-JP" altLang="en-US" sz="1511" b="1" dirty="0"/>
              <a:t>ココフォーレ）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591" b="1" dirty="0">
                <a:solidFill>
                  <a:schemeClr val="tx1"/>
                </a:solidFill>
                <a:latin typeface="Meiryo UI"/>
                <a:ea typeface="Meiryo UI"/>
              </a:rPr>
              <a:t>外国人のための無料法律相談週間</a:t>
            </a: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【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いつ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】  2024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年２月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26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(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)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～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3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Meiryo UI"/>
                <a:ea typeface="Meiryo UI"/>
              </a:rPr>
              <a:t>(</a:t>
            </a:r>
            <a:r>
              <a:rPr lang="ja-JP" altLang="en-US" sz="1619" b="1" dirty="0">
                <a:solidFill>
                  <a:schemeClr val="tx1"/>
                </a:solidFill>
                <a:latin typeface="Meiryo UI"/>
                <a:ea typeface="Meiryo UI"/>
              </a:rPr>
              <a:t>土）</a:t>
            </a:r>
            <a:endParaRPr lang="en-US" altLang="ja-JP" sz="1619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2EAA87-70CA-4774-83AA-729D29659FA1}"/>
              </a:ext>
            </a:extLst>
          </p:cNvPr>
          <p:cNvSpPr txBox="1"/>
          <p:nvPr/>
        </p:nvSpPr>
        <p:spPr>
          <a:xfrm>
            <a:off x="1846465" y="48440"/>
            <a:ext cx="5036956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72" b="1" dirty="0"/>
              <a:t>　がいこくじん　　　　　　　　               　　　　　むりょう      　 ほうりつ      そうだん   　 しゅうかん　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4F32EF-10FD-409C-AA27-41E3CA3F375C}"/>
              </a:ext>
            </a:extLst>
          </p:cNvPr>
          <p:cNvSpPr txBox="1"/>
          <p:nvPr/>
        </p:nvSpPr>
        <p:spPr>
          <a:xfrm>
            <a:off x="390777" y="644837"/>
            <a:ext cx="1205779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b="1" dirty="0"/>
              <a:t>さんかもうしこみひょう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2ECCEC-9CFC-4F76-9336-968ECD1242BB}"/>
              </a:ext>
            </a:extLst>
          </p:cNvPr>
          <p:cNvSpPr txBox="1"/>
          <p:nvPr/>
        </p:nvSpPr>
        <p:spPr>
          <a:xfrm>
            <a:off x="3086541" y="715964"/>
            <a:ext cx="3385624" cy="22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64" b="1" dirty="0"/>
              <a:t>  ねん   　  がつ　        にち     げつ                 がつ 　にち　   ど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13C62-A019-4AD8-AC18-C7F5EABD7B33}"/>
              </a:ext>
            </a:extLst>
          </p:cNvPr>
          <p:cNvSpPr txBox="1"/>
          <p:nvPr/>
        </p:nvSpPr>
        <p:spPr>
          <a:xfrm>
            <a:off x="2447260" y="1055598"/>
            <a:ext cx="2201244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b="1" dirty="0"/>
              <a:t>こうちけん  がいこくじん せいかつ そうだん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12C182-50BE-4124-8060-E0A210473551}"/>
              </a:ext>
            </a:extLst>
          </p:cNvPr>
          <p:cNvSpPr txBox="1"/>
          <p:nvPr/>
        </p:nvSpPr>
        <p:spPr>
          <a:xfrm>
            <a:off x="3823767" y="8252785"/>
            <a:ext cx="2896947" cy="192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48" dirty="0"/>
              <a:t>   がいこくご　　   そうだん      　でんわつうやく                          しよう　          ばあい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ED223B4-92AF-491C-963D-27D92CD8FCE9}"/>
              </a:ext>
            </a:extLst>
          </p:cNvPr>
          <p:cNvSpPr txBox="1"/>
          <p:nvPr/>
        </p:nvSpPr>
        <p:spPr>
          <a:xfrm>
            <a:off x="718875" y="9271744"/>
            <a:ext cx="305937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   もう        こ　　　          ひと　　    　         う　　　　　　　                        　   　よやく　　　　            ひと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655DDB-32DA-48B4-970B-DABE91109F09}"/>
              </a:ext>
            </a:extLst>
          </p:cNvPr>
          <p:cNvSpPr txBox="1"/>
          <p:nvPr/>
        </p:nvSpPr>
        <p:spPr>
          <a:xfrm>
            <a:off x="1043774" y="9496635"/>
            <a:ext cx="1688283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" dirty="0"/>
              <a:t>そうだん          じかん　　　　                    れんらく　　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8684F6-2FF8-40BD-999C-8679421F0E43}"/>
              </a:ext>
            </a:extLst>
          </p:cNvPr>
          <p:cNvSpPr txBox="1"/>
          <p:nvPr/>
        </p:nvSpPr>
        <p:spPr>
          <a:xfrm>
            <a:off x="335568" y="9802112"/>
            <a:ext cx="1555234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" dirty="0"/>
              <a:t>とう               　　　　　                 　ちゅうしゃじょう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498CBA1-E95F-4243-B4D8-6BBF9F1A27CB}"/>
              </a:ext>
            </a:extLst>
          </p:cNvPr>
          <p:cNvSpPr txBox="1"/>
          <p:nvPr/>
        </p:nvSpPr>
        <p:spPr>
          <a:xfrm>
            <a:off x="640869" y="10036251"/>
            <a:ext cx="2409634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" dirty="0"/>
              <a:t>でんしゃ　         く　　　　            ちか   　           ゆうりょうちゅうしゃじょう          つか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F4D77DB-47B2-4FF6-9FA2-ED9D0F521D49}"/>
              </a:ext>
            </a:extLst>
          </p:cNvPr>
          <p:cNvSpPr txBox="1"/>
          <p:nvPr/>
        </p:nvSpPr>
        <p:spPr>
          <a:xfrm>
            <a:off x="4334669" y="10433544"/>
            <a:ext cx="3145143" cy="15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32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じょうほう  　こんかい 　 そうだんかい　     　　　　　しよう   　　 だいさんしゃ   ていきょう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64D490D-4065-49EF-A37A-0F8B1D5966C1}"/>
              </a:ext>
            </a:extLst>
          </p:cNvPr>
          <p:cNvSpPr txBox="1"/>
          <p:nvPr/>
        </p:nvSpPr>
        <p:spPr>
          <a:xfrm>
            <a:off x="4222584" y="4106702"/>
            <a:ext cx="35678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げつ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6237489-14C1-414F-AE45-22DE199C0C35}"/>
              </a:ext>
            </a:extLst>
          </p:cNvPr>
          <p:cNvSpPr txBox="1"/>
          <p:nvPr/>
        </p:nvSpPr>
        <p:spPr>
          <a:xfrm>
            <a:off x="4281431" y="4470907"/>
            <a:ext cx="35678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139AAF7-2736-46E7-A868-D3BEEF2BAAEA}"/>
              </a:ext>
            </a:extLst>
          </p:cNvPr>
          <p:cNvSpPr txBox="1"/>
          <p:nvPr/>
        </p:nvSpPr>
        <p:spPr>
          <a:xfrm>
            <a:off x="4222583" y="5605881"/>
            <a:ext cx="35678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きん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6A46D34-2FCE-4057-A75E-41F641033036}"/>
              </a:ext>
            </a:extLst>
          </p:cNvPr>
          <p:cNvSpPr txBox="1"/>
          <p:nvPr/>
        </p:nvSpPr>
        <p:spPr>
          <a:xfrm>
            <a:off x="4251059" y="5964631"/>
            <a:ext cx="35678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ど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EFA7B28-8AAF-4279-BF22-1928A144F3E0}"/>
              </a:ext>
            </a:extLst>
          </p:cNvPr>
          <p:cNvSpPr txBox="1"/>
          <p:nvPr/>
        </p:nvSpPr>
        <p:spPr>
          <a:xfrm>
            <a:off x="4222583" y="5202332"/>
            <a:ext cx="35678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もく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480319C-89FF-4CFD-89D7-DDAF86A940FA}"/>
              </a:ext>
            </a:extLst>
          </p:cNvPr>
          <p:cNvSpPr txBox="1"/>
          <p:nvPr/>
        </p:nvSpPr>
        <p:spPr>
          <a:xfrm>
            <a:off x="4216993" y="4859159"/>
            <a:ext cx="356782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すい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5CD040B-5CE2-421C-9ECE-F305D500F118}"/>
              </a:ext>
            </a:extLst>
          </p:cNvPr>
          <p:cNvSpPr txBox="1"/>
          <p:nvPr/>
        </p:nvSpPr>
        <p:spPr>
          <a:xfrm>
            <a:off x="436229" y="1601466"/>
            <a:ext cx="1757275" cy="192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48" b="1" dirty="0"/>
              <a:t>がつ　            にち　   もくようび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A3A1BF4-ADD8-4AF2-A642-1B6CA5B06360}"/>
              </a:ext>
            </a:extLst>
          </p:cNvPr>
          <p:cNvSpPr txBox="1"/>
          <p:nvPr/>
        </p:nvSpPr>
        <p:spPr>
          <a:xfrm>
            <a:off x="1279818" y="2031441"/>
            <a:ext cx="2969083" cy="20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56" b="1" dirty="0"/>
              <a:t>          こうちけん　            がいこくじん 　       せいかつ　     そうだん        </a:t>
            </a:r>
          </a:p>
        </p:txBody>
      </p:sp>
    </p:spTree>
    <p:extLst>
      <p:ext uri="{BB962C8B-B14F-4D97-AF65-F5344CB8AC3E}">
        <p14:creationId xmlns:p14="http://schemas.microsoft.com/office/powerpoint/2010/main" val="275939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448</Words>
  <Application>Microsoft Office PowerPoint</Application>
  <PresentationFormat>ユーザー設定</PresentationFormat>
  <Paragraphs>68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游ゴシック</vt:lpstr>
      <vt:lpstr>BIZ UDPゴシック</vt:lpstr>
      <vt:lpstr>Calibri</vt:lpstr>
      <vt:lpstr>BIZ UDP明朝 Medium</vt:lpstr>
      <vt:lpstr>Meiryo UI</vt:lpstr>
      <vt:lpstr>Arial</vt:lpstr>
      <vt:lpstr>ＭＳ 明朝</vt:lpstr>
      <vt:lpstr>UD デジタル 教科書体 NK-R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user2</dc:creator>
  <cp:lastModifiedBy>user2</cp:lastModifiedBy>
  <cp:revision>18</cp:revision>
  <cp:lastPrinted>2024-01-11T06:26:20Z</cp:lastPrinted>
  <dcterms:created xsi:type="dcterms:W3CDTF">2006-08-16T00:00:00Z</dcterms:created>
  <dcterms:modified xsi:type="dcterms:W3CDTF">2024-01-17T02:07:29Z</dcterms:modified>
  <dc:identifier>DAF5ECh2JBs</dc:identifier>
</cp:coreProperties>
</file>