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</p:sldIdLst>
  <p:sldSz cx="7556500" cy="10693400"/>
  <p:notesSz cx="6799263" cy="9929813"/>
  <p:embeddedFontLst>
    <p:embeddedFont>
      <p:font typeface="BIZ UDPゴシック" panose="020B0400000000000000" pitchFamily="50" charset="-128"/>
      <p:regular r:id="rId3"/>
      <p:bold r:id="rId4"/>
    </p:embeddedFont>
    <p:embeddedFont>
      <p:font typeface="BIZ UDP明朝 Medium" panose="02020500000000000000" pitchFamily="18" charset="-128"/>
      <p:regular r:id="rId5"/>
    </p:embeddedFont>
    <p:embeddedFont>
      <p:font typeface="Meiryo UI" panose="020B0604030504040204" pitchFamily="50" charset="-128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23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9" name="四角形 38"/>
          <p:cNvGraphicFramePr>
            <a:graphicFrameLocks noGrp="1"/>
          </p:cNvGraphicFramePr>
          <p:nvPr/>
        </p:nvGraphicFramePr>
        <p:xfrm>
          <a:off x="209606" y="3256863"/>
          <a:ext cx="3315018" cy="35835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5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0371">
                <a:tc>
                  <a:txBody>
                    <a:bodyPr/>
                    <a:lstStyle/>
                    <a:p>
                      <a:r>
                        <a:rPr lang="ja-JP" altLang="en-US" sz="1100" dirty="0">
                          <a:latin typeface="Meiryo UI"/>
                          <a:ea typeface="Meiryo UI"/>
                        </a:rPr>
                        <a:t>相談したいことを　書いてください。</a:t>
                      </a: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3154"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200" dirty="0">
                        <a:latin typeface="ＭＳ 明朝"/>
                        <a:ea typeface="ＭＳ 明朝"/>
                      </a:endParaRPr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900" dirty="0"/>
                    </a:p>
                  </a:txBody>
                  <a:tcPr marL="98708" marR="98708" marT="49354" marB="4935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31" name="テキスト 47"/>
          <p:cNvSpPr txBox="1"/>
          <p:nvPr/>
        </p:nvSpPr>
        <p:spPr>
          <a:xfrm>
            <a:off x="2874514" y="10485044"/>
            <a:ext cx="5442851" cy="208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756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・ご記入いただいた情報は適切に管理し、今回の相談会開催のみに使用し、第3者に提供することはありません。</a:t>
            </a:r>
          </a:p>
        </p:txBody>
      </p:sp>
      <p:graphicFrame>
        <p:nvGraphicFramePr>
          <p:cNvPr id="1134" name="四角形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11058"/>
              </p:ext>
            </p:extLst>
          </p:nvPr>
        </p:nvGraphicFramePr>
        <p:xfrm>
          <a:off x="3524623" y="3256865"/>
          <a:ext cx="3834144" cy="35565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5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8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9109">
                <a:tc gridSpan="2"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ご希望の相談日時をすべて選んでください。調整後、来所いただく日時をご連絡します。（相談は</a:t>
                      </a:r>
                      <a:r>
                        <a:rPr kumimoji="1" lang="en-US" altLang="ja-JP" sz="1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組</a:t>
                      </a:r>
                      <a:r>
                        <a:rPr kumimoji="1" lang="en-US" altLang="ja-JP" sz="1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回のみ、</a:t>
                      </a:r>
                      <a:r>
                        <a:rPr kumimoji="1" lang="en-US" altLang="ja-JP" sz="1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50</a:t>
                      </a:r>
                      <a:r>
                        <a:rPr kumimoji="1" lang="ja-JP" altLang="en-US" sz="1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分程度です）</a:t>
                      </a:r>
                      <a:endParaRPr kumimoji="1" lang="en-US" altLang="ja-JP" sz="10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en-US" altLang="ja-JP" sz="5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r>
                        <a:rPr kumimoji="1" lang="en-US" altLang="ja-JP" sz="9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【</a:t>
                      </a:r>
                      <a:r>
                        <a:rPr kumimoji="1" lang="ja-JP" altLang="en-US" sz="9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午前＝</a:t>
                      </a:r>
                      <a:r>
                        <a:rPr kumimoji="1" lang="en-US" altLang="ja-JP" sz="9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9:00-12:00</a:t>
                      </a:r>
                      <a:r>
                        <a:rPr kumimoji="1" lang="ja-JP" altLang="en-US" sz="9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、午後＝</a:t>
                      </a:r>
                      <a:r>
                        <a:rPr kumimoji="1" lang="en-US" altLang="ja-JP" sz="9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13:30-16:30</a:t>
                      </a:r>
                      <a:r>
                        <a:rPr kumimoji="1" lang="ja-JP" altLang="en-US" sz="9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、終日＝</a:t>
                      </a:r>
                      <a:r>
                        <a:rPr kumimoji="1" lang="en-US" altLang="ja-JP" sz="9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9:00-16:30】</a:t>
                      </a:r>
                      <a:endParaRPr kumimoji="1" lang="ja-JP" altLang="en-US" sz="9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708" marR="98708" marT="49354" marB="49354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13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</a:t>
                      </a:r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月</a:t>
                      </a:r>
                      <a:r>
                        <a:rPr kumimoji="1" lang="en-US" altLang="ja-JP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25</a:t>
                      </a:r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日（火）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□　午前　　　□　午後　　　□　終日</a:t>
                      </a: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99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</a:t>
                      </a:r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月</a:t>
                      </a:r>
                      <a:r>
                        <a:rPr kumimoji="1" lang="en-US" altLang="ja-JP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26</a:t>
                      </a:r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日（水）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□　午前　　　□　午後　　　□　終日</a:t>
                      </a: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99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</a:t>
                      </a:r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月</a:t>
                      </a:r>
                      <a:r>
                        <a:rPr kumimoji="1" lang="en-US" altLang="ja-JP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27</a:t>
                      </a:r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日（木）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□　午前　　　□　午後　　　□　終日</a:t>
                      </a: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3550066085"/>
                  </a:ext>
                </a:extLst>
              </a:tr>
              <a:tr h="44099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</a:t>
                      </a:r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月</a:t>
                      </a:r>
                      <a:r>
                        <a:rPr kumimoji="1" lang="en-US" altLang="ja-JP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28</a:t>
                      </a:r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日（金）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□　午前　　　□　午後　　　□　終日</a:t>
                      </a: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3565976815"/>
                  </a:ext>
                </a:extLst>
              </a:tr>
              <a:tr h="44099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</a:t>
                      </a:r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月</a:t>
                      </a:r>
                      <a:r>
                        <a:rPr kumimoji="1" lang="en-US" altLang="ja-JP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日（土）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□　午前　　　□　午後　　　□　終日</a:t>
                      </a: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4237939149"/>
                  </a:ext>
                </a:extLst>
              </a:tr>
              <a:tr h="566338"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【</a:t>
                      </a:r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備考</a:t>
                      </a:r>
                      <a:r>
                        <a:rPr kumimoji="1" lang="en-US" altLang="ja-JP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】</a:t>
                      </a:r>
                      <a:endParaRPr kumimoji="1" lang="ja-JP" alt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708" marR="98708" marT="49354" marB="49354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35" name="四角形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223592"/>
              </p:ext>
            </p:extLst>
          </p:nvPr>
        </p:nvGraphicFramePr>
        <p:xfrm>
          <a:off x="209606" y="6840388"/>
          <a:ext cx="7170969" cy="2697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7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3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8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名 前</a:t>
                      </a: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96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住 所</a:t>
                      </a: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7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在留資格</a:t>
                      </a: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15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言 葉</a:t>
                      </a: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□　にほんご 　　　　　　　　□　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English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　　　　　　　□　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 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中国語　　　　　　　　□　ベトナム語　　  　　　　　　　　　　</a:t>
                      </a:r>
                      <a:endParaRPr kumimoji="1" lang="en-US" altLang="ja-JP" sz="1100" dirty="0">
                        <a:latin typeface="Arial" panose="020B0604020202020204" pitchFamily="34" charset="0"/>
                        <a:ea typeface="Meiryo U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100" dirty="0">
                          <a:latin typeface="Arial" panose="020B0604020202020204" pitchFamily="34" charset="0"/>
                          <a:ea typeface="UD デジタル 教科書体 N-R" panose="02020400000000000000" pitchFamily="17" charset="-128"/>
                          <a:cs typeface="Arial" panose="020B0604020202020204" pitchFamily="34" charset="0"/>
                        </a:rPr>
                        <a:t>□　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その他（　　　　　　　　　　　　　）</a:t>
                      </a: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987302"/>
                  </a:ext>
                </a:extLst>
              </a:tr>
              <a:tr h="37015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電 話</a:t>
                      </a: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763701"/>
                  </a:ext>
                </a:extLst>
              </a:tr>
              <a:tr h="34541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E-mail</a:t>
                      </a:r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43" name="直線 36"/>
          <p:cNvSpPr/>
          <p:nvPr/>
        </p:nvSpPr>
        <p:spPr>
          <a:xfrm>
            <a:off x="259457" y="1510094"/>
            <a:ext cx="7037586" cy="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ja-JP" altLang="en-US" sz="1943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6B57207-E8FF-4D17-8361-9A20C641CB3B}"/>
              </a:ext>
            </a:extLst>
          </p:cNvPr>
          <p:cNvSpPr/>
          <p:nvPr/>
        </p:nvSpPr>
        <p:spPr>
          <a:xfrm>
            <a:off x="3712068" y="8587161"/>
            <a:ext cx="3767744" cy="241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972" dirty="0">
                <a:solidFill>
                  <a:prstClr val="black"/>
                </a:solidFill>
                <a:latin typeface="Meiryo UI"/>
                <a:ea typeface="Meiryo UI"/>
              </a:rPr>
              <a:t>*外国語でのご相談は、電話通訳サービス等を使用する場合があります。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B458932-C934-46B8-8569-0C9432178E34}"/>
              </a:ext>
            </a:extLst>
          </p:cNvPr>
          <p:cNvSpPr/>
          <p:nvPr/>
        </p:nvSpPr>
        <p:spPr>
          <a:xfrm>
            <a:off x="197733" y="1600545"/>
            <a:ext cx="7147902" cy="16293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ja-JP" sz="1727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727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727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sz="1727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 </a:t>
            </a:r>
            <a:r>
              <a:rPr lang="en-US" altLang="ja-JP" sz="1727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727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木</a:t>
            </a:r>
            <a:r>
              <a:rPr lang="en-US" altLang="ja-JP" sz="1727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 </a:t>
            </a:r>
            <a:r>
              <a:rPr lang="ja-JP" altLang="en-US" sz="1295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までに</a:t>
            </a:r>
            <a:r>
              <a:rPr lang="ja-JP" altLang="en-US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、メール、</a:t>
            </a:r>
            <a:r>
              <a:rPr lang="en-US" altLang="ja-JP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FAX</a:t>
            </a:r>
            <a:r>
              <a:rPr lang="ja-JP" altLang="en-US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、郵便のいずれかで送ってください。</a:t>
            </a:r>
            <a:endParaRPr lang="en-US" altLang="ja-JP" sz="864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2699"/>
              </a:lnSpc>
            </a:pPr>
            <a:r>
              <a:rPr kumimoji="1" lang="en-US" altLang="ja-JP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あて先</a:t>
            </a:r>
            <a:r>
              <a:rPr kumimoji="1" lang="en-US" altLang="ja-JP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159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高知県外国人生活相談センター</a:t>
            </a:r>
            <a:endParaRPr kumimoji="1" lang="en-US" altLang="ja-JP" sz="2159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メール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consultation@kccfr.jp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【FAX】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088-821-6441</a:t>
            </a:r>
          </a:p>
          <a:p>
            <a:pPr algn="ctr">
              <a:lnSpc>
                <a:spcPct val="150000"/>
              </a:lnSpc>
            </a:pP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郵便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〒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780-0870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高知市本町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4-1-37 1F</a:t>
            </a:r>
          </a:p>
          <a:p>
            <a:pPr algn="ctr"/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お問い合わせ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】TEL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088-821-6440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99FF301-527D-4CB6-AC7E-AEC6D7FBA2FA}"/>
              </a:ext>
            </a:extLst>
          </p:cNvPr>
          <p:cNvSpPr/>
          <p:nvPr/>
        </p:nvSpPr>
        <p:spPr>
          <a:xfrm>
            <a:off x="91109" y="9639873"/>
            <a:ext cx="7147902" cy="233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648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972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原則、先着順とさせていただきます。予約をいただいた方は、相談内容を確認し、後日時間帯等のご連絡を差し上げます。</a:t>
            </a:r>
            <a:endParaRPr lang="en-US" altLang="ja-JP" sz="972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64F69F-98B1-4647-ABEA-609CBB4482F9}"/>
              </a:ext>
            </a:extLst>
          </p:cNvPr>
          <p:cNvSpPr txBox="1"/>
          <p:nvPr/>
        </p:nvSpPr>
        <p:spPr>
          <a:xfrm>
            <a:off x="76687" y="9975901"/>
            <a:ext cx="6623605" cy="241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48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kumimoji="1" lang="ja-JP" altLang="en-US" sz="972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当センターには、駐車場がございません。公共交通機関をご利用いただくか、近隣の有料駐車場をご利用ください。</a:t>
            </a:r>
            <a:endParaRPr kumimoji="1" lang="en-US" altLang="ja-JP" sz="972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7305E2-289D-4275-868A-D1FEAF464618}"/>
              </a:ext>
            </a:extLst>
          </p:cNvPr>
          <p:cNvSpPr txBox="1"/>
          <p:nvPr/>
        </p:nvSpPr>
        <p:spPr>
          <a:xfrm>
            <a:off x="271701" y="710578"/>
            <a:ext cx="1435008" cy="391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43" b="1" dirty="0"/>
              <a:t>参加申込票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06A69EB-958A-488E-AC91-2B4E2559B9D8}"/>
              </a:ext>
            </a:extLst>
          </p:cNvPr>
          <p:cNvSpPr/>
          <p:nvPr/>
        </p:nvSpPr>
        <p:spPr>
          <a:xfrm>
            <a:off x="197732" y="583244"/>
            <a:ext cx="1571129" cy="594701"/>
          </a:xfrm>
          <a:prstGeom prst="roundRect">
            <a:avLst/>
          </a:prstGeom>
          <a:noFill/>
          <a:ln w="508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43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E199292-5F04-4AE1-A0D3-46B156082DDB}"/>
              </a:ext>
            </a:extLst>
          </p:cNvPr>
          <p:cNvSpPr txBox="1"/>
          <p:nvPr/>
        </p:nvSpPr>
        <p:spPr>
          <a:xfrm>
            <a:off x="5963014" y="7669204"/>
            <a:ext cx="1401346" cy="225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64" dirty="0"/>
              <a:t>＊日本人の方は記入不要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E616C73-8D91-4236-AACA-943A8D070A2F}"/>
              </a:ext>
            </a:extLst>
          </p:cNvPr>
          <p:cNvSpPr txBox="1"/>
          <p:nvPr/>
        </p:nvSpPr>
        <p:spPr>
          <a:xfrm>
            <a:off x="1768861" y="1177853"/>
            <a:ext cx="5589906" cy="32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11" b="1" dirty="0"/>
              <a:t>【</a:t>
            </a:r>
            <a:r>
              <a:rPr kumimoji="1" lang="ja-JP" altLang="en-US" sz="1511" b="1" dirty="0"/>
              <a:t>場所</a:t>
            </a:r>
            <a:r>
              <a:rPr kumimoji="1" lang="en-US" altLang="ja-JP" sz="1511" b="1" dirty="0"/>
              <a:t>】</a:t>
            </a:r>
            <a:r>
              <a:rPr kumimoji="1" lang="ja-JP" altLang="en-US" sz="1511" b="1" dirty="0"/>
              <a:t>高知県外国人生活相談センター</a:t>
            </a:r>
            <a:r>
              <a:rPr kumimoji="1" lang="en-US" altLang="ja-JP" sz="1511" b="1" dirty="0"/>
              <a:t>(</a:t>
            </a:r>
            <a:r>
              <a:rPr kumimoji="1" lang="ja-JP" altLang="en-US" sz="1511" b="1" dirty="0"/>
              <a:t>ココフォーレ）　　　　　　　　　　　　　　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9B9296B-6923-4C22-B6B4-8320BABE5821}"/>
              </a:ext>
            </a:extLst>
          </p:cNvPr>
          <p:cNvCxnSpPr>
            <a:cxnSpLocks/>
          </p:cNvCxnSpPr>
          <p:nvPr/>
        </p:nvCxnSpPr>
        <p:spPr>
          <a:xfrm>
            <a:off x="1969046" y="629514"/>
            <a:ext cx="4731247" cy="0"/>
          </a:xfrm>
          <a:prstGeom prst="line">
            <a:avLst/>
          </a:prstGeom>
          <a:ln w="95250" cap="sq" cmpd="thickThin">
            <a:solidFill>
              <a:schemeClr val="tx1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四角形 48">
            <a:extLst>
              <a:ext uri="{FF2B5EF4-FFF2-40B4-BE49-F238E27FC236}">
                <a16:creationId xmlns:a16="http://schemas.microsoft.com/office/drawing/2014/main" id="{2B8B5572-60D1-4409-84D3-38E001515950}"/>
              </a:ext>
            </a:extLst>
          </p:cNvPr>
          <p:cNvSpPr/>
          <p:nvPr/>
        </p:nvSpPr>
        <p:spPr>
          <a:xfrm>
            <a:off x="856208" y="206423"/>
            <a:ext cx="6852440" cy="88097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ja-JP" altLang="en-US" sz="2591" b="1" dirty="0">
                <a:solidFill>
                  <a:schemeClr val="tx1"/>
                </a:solidFill>
                <a:latin typeface="Meiryo UI"/>
                <a:ea typeface="Meiryo UI"/>
              </a:rPr>
              <a:t>外国人のための無料法律相談週間</a:t>
            </a:r>
          </a:p>
          <a:p>
            <a:pPr algn="ctr">
              <a:defRPr lang="ja-JP" altLang="en-US"/>
            </a:pPr>
            <a:endParaRPr lang="en-US" altLang="ja-JP" sz="864" b="1" dirty="0">
              <a:solidFill>
                <a:schemeClr val="tx1"/>
              </a:solidFill>
              <a:latin typeface="Meiryo UI"/>
              <a:ea typeface="Meiryo UI"/>
            </a:endParaRPr>
          </a:p>
          <a:p>
            <a:pPr algn="ctr">
              <a:defRPr lang="ja-JP" altLang="en-US"/>
            </a:pPr>
            <a:endParaRPr lang="en-US" altLang="ja-JP" sz="864" b="1" dirty="0">
              <a:solidFill>
                <a:schemeClr val="tx1"/>
              </a:solidFill>
              <a:latin typeface="Meiryo UI"/>
              <a:ea typeface="Meiryo UI"/>
            </a:endParaRPr>
          </a:p>
          <a:p>
            <a:pPr>
              <a:defRPr lang="ja-JP" altLang="en-US"/>
            </a:pPr>
            <a:r>
              <a:rPr lang="ja-JP" altLang="en-US" sz="1727" b="1" dirty="0">
                <a:solidFill>
                  <a:schemeClr val="tx1"/>
                </a:solidFill>
                <a:latin typeface="Meiryo UI"/>
                <a:ea typeface="Meiryo UI"/>
              </a:rPr>
              <a:t>　　　　　　　</a:t>
            </a:r>
            <a:r>
              <a:rPr lang="en-US" altLang="ja-JP" sz="1619" b="1" dirty="0">
                <a:solidFill>
                  <a:schemeClr val="tx1"/>
                </a:solidFill>
                <a:latin typeface="Meiryo UI"/>
                <a:ea typeface="Meiryo UI"/>
              </a:rPr>
              <a:t>【</a:t>
            </a:r>
            <a:r>
              <a:rPr lang="ja-JP" altLang="en-US" sz="1619" b="1" dirty="0">
                <a:solidFill>
                  <a:schemeClr val="tx1"/>
                </a:solidFill>
                <a:latin typeface="Meiryo UI"/>
                <a:ea typeface="Meiryo UI"/>
              </a:rPr>
              <a:t>日時</a:t>
            </a:r>
            <a:r>
              <a:rPr lang="en-US" altLang="ja-JP" sz="1619" b="1" dirty="0">
                <a:solidFill>
                  <a:schemeClr val="tx1"/>
                </a:solidFill>
                <a:latin typeface="Meiryo UI"/>
                <a:ea typeface="Meiryo UI"/>
              </a:rPr>
              <a:t>】2025</a:t>
            </a:r>
            <a:r>
              <a:rPr lang="ja-JP" altLang="en-US" sz="1619" b="1" dirty="0">
                <a:solidFill>
                  <a:schemeClr val="tx1"/>
                </a:solidFill>
                <a:latin typeface="Meiryo UI"/>
                <a:ea typeface="Meiryo UI"/>
              </a:rPr>
              <a:t>年</a:t>
            </a:r>
            <a:r>
              <a:rPr lang="en-US" altLang="ja-JP" sz="1619" b="1" dirty="0">
                <a:solidFill>
                  <a:schemeClr val="tx1"/>
                </a:solidFill>
                <a:latin typeface="Meiryo UI"/>
                <a:ea typeface="Meiryo UI"/>
              </a:rPr>
              <a:t>2</a:t>
            </a:r>
            <a:r>
              <a:rPr lang="ja-JP" altLang="en-US" sz="1619" b="1" dirty="0">
                <a:solidFill>
                  <a:schemeClr val="tx1"/>
                </a:solidFill>
                <a:latin typeface="Meiryo UI"/>
                <a:ea typeface="Meiryo UI"/>
              </a:rPr>
              <a:t>月</a:t>
            </a:r>
            <a:r>
              <a:rPr lang="en-US" altLang="ja-JP" sz="1619" b="1" dirty="0">
                <a:solidFill>
                  <a:schemeClr val="tx1"/>
                </a:solidFill>
                <a:latin typeface="Meiryo UI"/>
                <a:ea typeface="Meiryo UI"/>
              </a:rPr>
              <a:t>25</a:t>
            </a:r>
            <a:r>
              <a:rPr lang="ja-JP" altLang="en-US" sz="1619" b="1" dirty="0">
                <a:solidFill>
                  <a:schemeClr val="tx1"/>
                </a:solidFill>
                <a:latin typeface="Meiryo UI"/>
                <a:ea typeface="Meiryo UI"/>
              </a:rPr>
              <a:t>日</a:t>
            </a:r>
            <a:r>
              <a:rPr lang="en-US" altLang="ja-JP" sz="1619" b="1" dirty="0">
                <a:solidFill>
                  <a:schemeClr val="tx1"/>
                </a:solidFill>
                <a:latin typeface="Meiryo UI"/>
                <a:ea typeface="Meiryo UI"/>
              </a:rPr>
              <a:t>(</a:t>
            </a:r>
            <a:r>
              <a:rPr lang="ja-JP" altLang="en-US" sz="1619" b="1" dirty="0">
                <a:solidFill>
                  <a:schemeClr val="tx1"/>
                </a:solidFill>
                <a:latin typeface="Meiryo UI"/>
                <a:ea typeface="Meiryo UI"/>
              </a:rPr>
              <a:t>火</a:t>
            </a:r>
            <a:r>
              <a:rPr lang="en-US" altLang="ja-JP" sz="1619" b="1" dirty="0">
                <a:solidFill>
                  <a:schemeClr val="tx1"/>
                </a:solidFill>
                <a:latin typeface="Meiryo UI"/>
                <a:ea typeface="Meiryo UI"/>
              </a:rPr>
              <a:t>)</a:t>
            </a:r>
            <a:r>
              <a:rPr lang="ja-JP" altLang="en-US" sz="1619" b="1" dirty="0">
                <a:solidFill>
                  <a:schemeClr val="tx1"/>
                </a:solidFill>
                <a:latin typeface="Meiryo UI"/>
                <a:ea typeface="Meiryo UI"/>
              </a:rPr>
              <a:t>～</a:t>
            </a:r>
            <a:r>
              <a:rPr lang="en-US" altLang="ja-JP" sz="1619" b="1" dirty="0">
                <a:solidFill>
                  <a:schemeClr val="tx1"/>
                </a:solidFill>
                <a:latin typeface="Meiryo UI"/>
                <a:ea typeface="Meiryo UI"/>
              </a:rPr>
              <a:t>3</a:t>
            </a:r>
            <a:r>
              <a:rPr lang="ja-JP" altLang="en-US" sz="1619" b="1" dirty="0">
                <a:solidFill>
                  <a:schemeClr val="tx1"/>
                </a:solidFill>
                <a:latin typeface="Meiryo UI"/>
                <a:ea typeface="Meiryo UI"/>
              </a:rPr>
              <a:t>月</a:t>
            </a:r>
            <a:r>
              <a:rPr lang="en-US" altLang="ja-JP" sz="1619" b="1" dirty="0">
                <a:solidFill>
                  <a:schemeClr val="tx1"/>
                </a:solidFill>
                <a:latin typeface="Meiryo UI"/>
                <a:ea typeface="Meiryo UI"/>
              </a:rPr>
              <a:t>1</a:t>
            </a:r>
            <a:r>
              <a:rPr lang="ja-JP" altLang="en-US" sz="1619" b="1" dirty="0">
                <a:solidFill>
                  <a:schemeClr val="tx1"/>
                </a:solidFill>
                <a:latin typeface="Meiryo UI"/>
                <a:ea typeface="Meiryo UI"/>
              </a:rPr>
              <a:t>日</a:t>
            </a:r>
            <a:r>
              <a:rPr lang="en-US" altLang="ja-JP" sz="1619" b="1" dirty="0">
                <a:solidFill>
                  <a:schemeClr val="tx1"/>
                </a:solidFill>
                <a:latin typeface="Meiryo UI"/>
                <a:ea typeface="Meiryo UI"/>
              </a:rPr>
              <a:t>(</a:t>
            </a:r>
            <a:r>
              <a:rPr lang="ja-JP" altLang="en-US" sz="1619" b="1" dirty="0">
                <a:solidFill>
                  <a:schemeClr val="tx1"/>
                </a:solidFill>
                <a:latin typeface="Meiryo UI"/>
                <a:ea typeface="Meiryo UI"/>
              </a:rPr>
              <a:t>土）</a:t>
            </a:r>
            <a:endParaRPr lang="en-US" altLang="ja-JP" sz="1619" b="1" dirty="0">
              <a:solidFill>
                <a:schemeClr val="tx1"/>
              </a:solidFill>
              <a:latin typeface="Meiryo UI"/>
              <a:ea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2844382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353</Words>
  <Application>Microsoft Office PowerPoint</Application>
  <PresentationFormat>ユーザー設定</PresentationFormat>
  <Paragraphs>44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UDPゴシック</vt:lpstr>
      <vt:lpstr>Calibri</vt:lpstr>
      <vt:lpstr>Arial</vt:lpstr>
      <vt:lpstr>Meiryo UI</vt:lpstr>
      <vt:lpstr>BIZ UDP明朝 Medium</vt:lpstr>
      <vt:lpstr>ＭＳ 明朝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user3</dc:creator>
  <cp:lastModifiedBy>user2</cp:lastModifiedBy>
  <cp:revision>23</cp:revision>
  <cp:lastPrinted>2024-07-09T02:44:31Z</cp:lastPrinted>
  <dcterms:created xsi:type="dcterms:W3CDTF">2006-08-16T00:00:00Z</dcterms:created>
  <dcterms:modified xsi:type="dcterms:W3CDTF">2024-12-24T23:48:16Z</dcterms:modified>
  <dc:identifier>DAGIipL-CgA</dc:identifier>
</cp:coreProperties>
</file>