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9750"/>
  <p:notesSz cx="6735763" cy="9866313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E6F2"/>
    <a:srgbClr val="FFFFFF"/>
    <a:srgbClr val="60D1E5"/>
    <a:srgbClr val="FDE96B"/>
    <a:srgbClr val="F8F9F7"/>
    <a:srgbClr val="DBEEF4"/>
    <a:srgbClr val="F8F8F8"/>
    <a:srgbClr val="E8E8E8"/>
    <a:srgbClr val="E5EE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34" autoAdjust="0"/>
  </p:normalViewPr>
  <p:slideViewPr>
    <p:cSldViewPr>
      <p:cViewPr varScale="1">
        <p:scale>
          <a:sx n="50" d="100"/>
          <a:sy n="50" d="100"/>
        </p:scale>
        <p:origin x="2635" y="5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3B1742-55F6-4D99-B8C3-70C721A49120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92338" y="1233488"/>
            <a:ext cx="235108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B010A7-AF6E-4266-BE22-4871E9C298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1223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6922"/>
            <a:ext cx="6428422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91860"/>
            <a:ext cx="5293995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990"/>
            <a:ext cx="6806565" cy="1711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60942"/>
            <a:ext cx="6806565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50768"/>
            <a:ext cx="2420112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60637" y="305473"/>
            <a:ext cx="1778635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spc="85" dirty="0">
                <a:latin typeface="MS PGothic"/>
                <a:cs typeface="MS PGothic"/>
              </a:rPr>
              <a:t>こ う ち け ん がいこくじんせいかつそうだん</a:t>
            </a:r>
            <a:endParaRPr sz="600" dirty="0">
              <a:latin typeface="MS PGothic"/>
              <a:cs typeface="MS P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543874" y="380148"/>
            <a:ext cx="359854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35" dirty="0">
                <a:latin typeface="MS PGothic"/>
                <a:cs typeface="MS PGothic"/>
              </a:rPr>
              <a:t>高知県外国人生活相談センター出 張 相談会</a:t>
            </a:r>
            <a:endParaRPr sz="1400" dirty="0">
              <a:latin typeface="MS PGothic"/>
              <a:cs typeface="MS P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975289" y="265848"/>
            <a:ext cx="1158240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20" dirty="0">
                <a:latin typeface="MS PGothic"/>
                <a:cs typeface="MS PGothic"/>
              </a:rPr>
              <a:t>しゅっちょうそうだんかい</a:t>
            </a:r>
            <a:endParaRPr sz="800">
              <a:latin typeface="MS PGothic"/>
              <a:cs typeface="MS P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914651" y="718468"/>
            <a:ext cx="5412423" cy="80791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" algn="l">
              <a:lnSpc>
                <a:spcPts val="830"/>
              </a:lnSpc>
              <a:spcBef>
                <a:spcPts val="100"/>
              </a:spcBef>
              <a:tabLst>
                <a:tab pos="514350" algn="l"/>
                <a:tab pos="868044" algn="l"/>
              </a:tabLst>
            </a:pPr>
            <a:r>
              <a:rPr lang="ja-JP" altLang="en-US" sz="800" dirty="0">
                <a:latin typeface="MS PGothic"/>
                <a:cs typeface="MS PGothic"/>
              </a:rPr>
              <a:t>　　                                                                    </a:t>
            </a:r>
            <a:r>
              <a:rPr sz="800" dirty="0" err="1">
                <a:latin typeface="MS PGothic"/>
                <a:cs typeface="MS PGothic"/>
              </a:rPr>
              <a:t>が</a:t>
            </a:r>
            <a:r>
              <a:rPr sz="800" spc="-50" dirty="0" err="1">
                <a:latin typeface="MS PGothic"/>
                <a:cs typeface="MS PGothic"/>
              </a:rPr>
              <a:t>つ</a:t>
            </a:r>
            <a:r>
              <a:rPr sz="800" dirty="0">
                <a:latin typeface="MS PGothic"/>
                <a:cs typeface="MS PGothic"/>
              </a:rPr>
              <a:t>	</a:t>
            </a:r>
            <a:r>
              <a:rPr lang="en-US" sz="800" dirty="0">
                <a:latin typeface="MS PGothic"/>
                <a:cs typeface="MS PGothic"/>
              </a:rPr>
              <a:t>  </a:t>
            </a:r>
            <a:r>
              <a:rPr lang="ja-JP" altLang="en-US" sz="800" dirty="0">
                <a:latin typeface="MS PGothic"/>
                <a:cs typeface="MS PGothic"/>
              </a:rPr>
              <a:t>　</a:t>
            </a:r>
            <a:r>
              <a:rPr lang="en-US" sz="800" dirty="0">
                <a:latin typeface="MS PGothic"/>
                <a:cs typeface="MS PGothic"/>
              </a:rPr>
              <a:t> </a:t>
            </a:r>
            <a:r>
              <a:rPr lang="ja-JP" altLang="en-US" sz="800" spc="70" dirty="0">
                <a:latin typeface="MS PGothic"/>
                <a:cs typeface="MS PGothic"/>
              </a:rPr>
              <a:t>か</a:t>
            </a:r>
            <a:r>
              <a:rPr lang="en-US" sz="800" spc="-50" dirty="0">
                <a:latin typeface="MS PGothic"/>
                <a:cs typeface="MS PGothic"/>
              </a:rPr>
              <a:t>     </a:t>
            </a:r>
            <a:r>
              <a:rPr lang="ja-JP" altLang="en-US" sz="800" spc="-50" dirty="0">
                <a:latin typeface="MS PGothic"/>
                <a:cs typeface="MS PGothic"/>
              </a:rPr>
              <a:t> にち</a:t>
            </a:r>
            <a:endParaRPr lang="ja-JP" altLang="en-US" sz="800" dirty="0">
              <a:latin typeface="MS PGothic"/>
              <a:cs typeface="MS PGothic"/>
            </a:endParaRPr>
          </a:p>
          <a:p>
            <a:pPr algn="ctr">
              <a:lnSpc>
                <a:spcPts val="1789"/>
              </a:lnSpc>
            </a:pPr>
            <a:r>
              <a:rPr lang="en-US" altLang="ja-JP" sz="1600" spc="400" dirty="0">
                <a:latin typeface="MS PGothic"/>
                <a:cs typeface="MS PGothic"/>
              </a:rPr>
              <a:t>12</a:t>
            </a:r>
            <a:r>
              <a:rPr lang="ja-JP" altLang="en-US" sz="1600" spc="-25" dirty="0">
                <a:latin typeface="MS PGothic"/>
                <a:cs typeface="MS PGothic"/>
              </a:rPr>
              <a:t>月 </a:t>
            </a:r>
            <a:r>
              <a:rPr lang="en-US" altLang="ja-JP" sz="1600" spc="409" dirty="0">
                <a:latin typeface="MS PGothic"/>
                <a:cs typeface="MS PGothic"/>
              </a:rPr>
              <a:t>14</a:t>
            </a:r>
            <a:r>
              <a:rPr lang="ja-JP" altLang="en-US" sz="1600" spc="-25" dirty="0">
                <a:latin typeface="MS PGothic"/>
                <a:cs typeface="MS PGothic"/>
              </a:rPr>
              <a:t>日</a:t>
            </a:r>
            <a:r>
              <a:rPr lang="ja-JP" altLang="en-US" sz="1600" spc="-10" dirty="0">
                <a:latin typeface="MS PGothic"/>
                <a:cs typeface="MS PGothic"/>
              </a:rPr>
              <a:t>（</a:t>
            </a:r>
            <a:r>
              <a:rPr lang="ja-JP" altLang="en-US" sz="1600" spc="-25" dirty="0">
                <a:latin typeface="MS PGothic"/>
                <a:cs typeface="MS PGothic"/>
              </a:rPr>
              <a:t>日</a:t>
            </a:r>
            <a:r>
              <a:rPr lang="ja-JP" altLang="en-US" sz="1600" spc="-50" dirty="0">
                <a:latin typeface="MS PGothic"/>
                <a:cs typeface="MS PGothic"/>
              </a:rPr>
              <a:t>）</a:t>
            </a:r>
            <a:endParaRPr lang="ja-JP" altLang="en-US" sz="1600" dirty="0">
              <a:latin typeface="MS PGothic"/>
              <a:cs typeface="MS PGothic"/>
            </a:endParaRPr>
          </a:p>
          <a:p>
            <a:pPr marR="49530" algn="ctr">
              <a:lnSpc>
                <a:spcPts val="1789"/>
              </a:lnSpc>
            </a:pPr>
            <a:r>
              <a:rPr lang="ja-JP" altLang="en-US" sz="1600" spc="-30" dirty="0">
                <a:latin typeface="MS PGothic"/>
                <a:cs typeface="MS PGothic"/>
              </a:rPr>
              <a:t>南国市地域交流センター</a:t>
            </a:r>
            <a:r>
              <a:rPr lang="en-US" altLang="ja-JP" sz="1600" spc="-30" dirty="0">
                <a:latin typeface="MS PGothic"/>
                <a:cs typeface="MS PGothic"/>
              </a:rPr>
              <a:t>MIARE</a:t>
            </a:r>
            <a:r>
              <a:rPr lang="ja-JP" altLang="en-US" sz="1600" spc="-30" dirty="0">
                <a:latin typeface="MS PGothic"/>
                <a:cs typeface="MS PGothic"/>
              </a:rPr>
              <a:t>！（みあーれ！）</a:t>
            </a:r>
            <a:r>
              <a:rPr kumimoji="1" lang="ja-JP" altLang="en-US" sz="1600" b="1" dirty="0"/>
              <a:t>会議室</a:t>
            </a:r>
            <a:r>
              <a:rPr kumimoji="1" lang="en-US" altLang="ja-JP" sz="1600" b="1" dirty="0"/>
              <a:t>A</a:t>
            </a:r>
            <a:r>
              <a:rPr kumimoji="1" lang="ja-JP" altLang="en-US" sz="1600" b="1" dirty="0"/>
              <a:t>・</a:t>
            </a:r>
            <a:r>
              <a:rPr kumimoji="1" lang="en-US" altLang="ja-JP" sz="1600" b="1" dirty="0"/>
              <a:t>B</a:t>
            </a:r>
            <a:endParaRPr kumimoji="1" lang="ja-JP" altLang="en-US" sz="1600" b="1" dirty="0"/>
          </a:p>
          <a:p>
            <a:pPr marR="49530" algn="ctr">
              <a:lnSpc>
                <a:spcPts val="1789"/>
              </a:lnSpc>
            </a:pPr>
            <a:endParaRPr sz="1600" dirty="0">
              <a:latin typeface="MS PGothic"/>
              <a:cs typeface="MS PGothic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8397392"/>
              </p:ext>
            </p:extLst>
          </p:nvPr>
        </p:nvGraphicFramePr>
        <p:xfrm>
          <a:off x="457200" y="1355089"/>
          <a:ext cx="6641465" cy="32035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081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14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18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19785">
                <a:tc gridSpan="3">
                  <a:txBody>
                    <a:bodyPr/>
                    <a:lstStyle/>
                    <a:p>
                      <a:pPr marL="69850">
                        <a:lnSpc>
                          <a:spcPts val="440"/>
                        </a:lnSpc>
                        <a:spcBef>
                          <a:spcPts val="195"/>
                        </a:spcBef>
                        <a:tabLst>
                          <a:tab pos="1993900" algn="l"/>
                          <a:tab pos="2473960" algn="l"/>
                        </a:tabLst>
                      </a:pPr>
                      <a:r>
                        <a:rPr sz="450" dirty="0" err="1">
                          <a:latin typeface="MS PGothic"/>
                          <a:cs typeface="MS PGothic"/>
                        </a:rPr>
                        <a:t>そ</a:t>
                      </a:r>
                      <a:r>
                        <a:rPr sz="450" spc="125" dirty="0" err="1">
                          <a:latin typeface="MS PGothic"/>
                          <a:cs typeface="MS PGothic"/>
                        </a:rPr>
                        <a:t>う</a:t>
                      </a:r>
                      <a:r>
                        <a:rPr sz="450" spc="50" dirty="0" err="1">
                          <a:latin typeface="MS PGothic"/>
                          <a:cs typeface="MS PGothic"/>
                        </a:rPr>
                        <a:t>だ</a:t>
                      </a:r>
                      <a:r>
                        <a:rPr lang="ja-JP" altLang="en-US" sz="450" spc="-50" dirty="0">
                          <a:latin typeface="MS PGothic"/>
                          <a:cs typeface="MS PGothic"/>
                        </a:rPr>
                        <a:t>ん　　　　　　　　　　　　　　　　　　　　　　　　　　　　　　　　　　　　　　　　　　　　　　　　　</a:t>
                      </a:r>
                      <a:r>
                        <a:rPr sz="450" spc="50" dirty="0" err="1">
                          <a:latin typeface="MS PGothic"/>
                          <a:cs typeface="MS PGothic"/>
                        </a:rPr>
                        <a:t>り</a:t>
                      </a:r>
                      <a:r>
                        <a:rPr sz="450" spc="75" dirty="0" err="1">
                          <a:latin typeface="MS PGothic"/>
                          <a:cs typeface="MS PGothic"/>
                        </a:rPr>
                        <a:t>ょ</a:t>
                      </a:r>
                      <a:r>
                        <a:rPr sz="450" spc="65" dirty="0" err="1">
                          <a:latin typeface="MS PGothic"/>
                          <a:cs typeface="MS PGothic"/>
                        </a:rPr>
                        <a:t>う</a:t>
                      </a:r>
                      <a:r>
                        <a:rPr sz="450" spc="-10" dirty="0" err="1">
                          <a:latin typeface="MS PGothic"/>
                          <a:cs typeface="MS PGothic"/>
                        </a:rPr>
                        <a:t>ほ</a:t>
                      </a:r>
                      <a:r>
                        <a:rPr lang="ja-JP" altLang="en-US" sz="450" spc="50" dirty="0">
                          <a:latin typeface="MS PGothic"/>
                          <a:cs typeface="MS PGothic"/>
                        </a:rPr>
                        <a:t>う</a:t>
                      </a:r>
                      <a:r>
                        <a:rPr lang="ja-JP" altLang="en-US" sz="450" dirty="0">
                          <a:latin typeface="MS PGothic"/>
                          <a:cs typeface="MS PGothic"/>
                        </a:rPr>
                        <a:t>　　　　　</a:t>
                      </a:r>
                      <a:r>
                        <a:rPr sz="450" dirty="0" err="1">
                          <a:latin typeface="MS PGothic"/>
                          <a:cs typeface="MS PGothic"/>
                        </a:rPr>
                        <a:t>か</a:t>
                      </a:r>
                      <a:r>
                        <a:rPr sz="450" spc="-50" dirty="0" err="1">
                          <a:latin typeface="MS PGothic"/>
                          <a:cs typeface="MS PGothic"/>
                        </a:rPr>
                        <a:t>ま</a:t>
                      </a:r>
                      <a:endParaRPr sz="450" dirty="0">
                        <a:latin typeface="MS PGothic"/>
                        <a:cs typeface="MS PGothic"/>
                      </a:endParaRPr>
                    </a:p>
                    <a:p>
                      <a:pPr marL="68580">
                        <a:lnSpc>
                          <a:spcPts val="980"/>
                        </a:lnSpc>
                      </a:pPr>
                      <a:r>
                        <a:rPr sz="900" spc="25" dirty="0">
                          <a:latin typeface="MS PGothic"/>
                          <a:cs typeface="MS PGothic"/>
                        </a:rPr>
                        <a:t>相談したいことに(〇)をしてください。両方でも構いません。</a:t>
                      </a:r>
                      <a:endParaRPr sz="900" dirty="0">
                        <a:latin typeface="MS PGothic"/>
                        <a:cs typeface="MS PGothic"/>
                      </a:endParaRPr>
                    </a:p>
                    <a:p>
                      <a:pPr marL="323215">
                        <a:lnSpc>
                          <a:spcPts val="605"/>
                        </a:lnSpc>
                        <a:spcBef>
                          <a:spcPts val="360"/>
                        </a:spcBef>
                        <a:tabLst>
                          <a:tab pos="1133475" algn="l"/>
                          <a:tab pos="1577340" algn="l"/>
                          <a:tab pos="3902075" algn="l"/>
                          <a:tab pos="4287520" algn="l"/>
                          <a:tab pos="5182235" algn="l"/>
                          <a:tab pos="5504180" algn="l"/>
                        </a:tabLst>
                      </a:pPr>
                      <a:r>
                        <a:rPr sz="600" dirty="0">
                          <a:latin typeface="MS PGothic"/>
                          <a:cs typeface="MS PGothic"/>
                        </a:rPr>
                        <a:t>ざ</a:t>
                      </a:r>
                      <a:r>
                        <a:rPr sz="600" spc="50" dirty="0">
                          <a:latin typeface="MS PGothic"/>
                          <a:cs typeface="MS PGothic"/>
                        </a:rPr>
                        <a:t>い</a:t>
                      </a:r>
                      <a:r>
                        <a:rPr sz="600" dirty="0">
                          <a:latin typeface="MS PGothic"/>
                          <a:cs typeface="MS PGothic"/>
                        </a:rPr>
                        <a:t>り</a:t>
                      </a:r>
                      <a:r>
                        <a:rPr sz="600" spc="55" dirty="0">
                          <a:latin typeface="MS PGothic"/>
                          <a:cs typeface="MS PGothic"/>
                        </a:rPr>
                        <a:t>ゅ</a:t>
                      </a:r>
                      <a:r>
                        <a:rPr sz="600" spc="240" dirty="0">
                          <a:latin typeface="MS PGothic"/>
                          <a:cs typeface="MS PGothic"/>
                        </a:rPr>
                        <a:t>う</a:t>
                      </a:r>
                      <a:r>
                        <a:rPr sz="600" dirty="0">
                          <a:latin typeface="MS PGothic"/>
                          <a:cs typeface="MS PGothic"/>
                        </a:rPr>
                        <a:t>し</a:t>
                      </a:r>
                      <a:r>
                        <a:rPr sz="600" spc="150" dirty="0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600" dirty="0">
                          <a:latin typeface="MS PGothic"/>
                          <a:cs typeface="MS PGothic"/>
                        </a:rPr>
                        <a:t>か</a:t>
                      </a:r>
                      <a:r>
                        <a:rPr sz="600" spc="135" dirty="0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600" spc="105" dirty="0">
                          <a:latin typeface="MS PGothic"/>
                          <a:cs typeface="MS PGothic"/>
                        </a:rPr>
                        <a:t>く</a:t>
                      </a:r>
                      <a:r>
                        <a:rPr sz="600" dirty="0">
                          <a:latin typeface="MS PGothic"/>
                          <a:cs typeface="MS PGothic"/>
                        </a:rPr>
                        <a:t>	か</a:t>
                      </a:r>
                      <a:r>
                        <a:rPr sz="600" spc="-50" dirty="0">
                          <a:latin typeface="MS PGothic"/>
                          <a:cs typeface="MS PGothic"/>
                        </a:rPr>
                        <a:t>ん</a:t>
                      </a:r>
                      <a:r>
                        <a:rPr sz="600" dirty="0">
                          <a:latin typeface="MS PGothic"/>
                          <a:cs typeface="MS PGothic"/>
                        </a:rPr>
                        <a:t>	</a:t>
                      </a:r>
                      <a:r>
                        <a:rPr sz="600" dirty="0" err="1">
                          <a:latin typeface="MS PGothic"/>
                          <a:cs typeface="MS PGothic"/>
                        </a:rPr>
                        <a:t>そ</a:t>
                      </a:r>
                      <a:r>
                        <a:rPr sz="600" spc="140" dirty="0" err="1">
                          <a:latin typeface="MS PGothic"/>
                          <a:cs typeface="MS PGothic"/>
                        </a:rPr>
                        <a:t>う</a:t>
                      </a:r>
                      <a:r>
                        <a:rPr sz="600" spc="80" dirty="0" err="1">
                          <a:latin typeface="MS PGothic"/>
                          <a:cs typeface="MS PGothic"/>
                        </a:rPr>
                        <a:t>だ</a:t>
                      </a:r>
                      <a:r>
                        <a:rPr sz="600" spc="-50" dirty="0" err="1">
                          <a:latin typeface="MS PGothic"/>
                          <a:cs typeface="MS PGothic"/>
                        </a:rPr>
                        <a:t>ん</a:t>
                      </a:r>
                      <a:r>
                        <a:rPr lang="ja-JP" altLang="en-US" sz="600" spc="-50" dirty="0">
                          <a:latin typeface="MS PGothic"/>
                          <a:cs typeface="MS PGothic"/>
                        </a:rPr>
                        <a:t>　</a:t>
                      </a:r>
                      <a:r>
                        <a:rPr sz="600" dirty="0">
                          <a:latin typeface="MS PGothic"/>
                          <a:cs typeface="MS PGothic"/>
                        </a:rPr>
                        <a:t>	</a:t>
                      </a:r>
                      <a:r>
                        <a:rPr lang="ja-JP" altLang="en-US" sz="600" dirty="0">
                          <a:latin typeface="MS PGothic"/>
                          <a:cs typeface="MS PGothic"/>
                        </a:rPr>
                        <a:t>　　</a:t>
                      </a:r>
                      <a:r>
                        <a:rPr sz="600" dirty="0" err="1">
                          <a:latin typeface="MS PGothic"/>
                          <a:cs typeface="MS PGothic"/>
                        </a:rPr>
                        <a:t>が</a:t>
                      </a:r>
                      <a:r>
                        <a:rPr sz="600" spc="-50" dirty="0" err="1">
                          <a:latin typeface="MS PGothic"/>
                          <a:cs typeface="MS PGothic"/>
                        </a:rPr>
                        <a:t>つ</a:t>
                      </a:r>
                      <a:r>
                        <a:rPr sz="600" dirty="0">
                          <a:latin typeface="MS PGothic"/>
                          <a:cs typeface="MS PGothic"/>
                        </a:rPr>
                        <a:t>	</a:t>
                      </a:r>
                      <a:r>
                        <a:rPr lang="ja-JP" altLang="en-US" sz="600" spc="65" dirty="0">
                          <a:latin typeface="MS PGothic"/>
                          <a:cs typeface="MS PGothic"/>
                        </a:rPr>
                        <a:t>　か</a:t>
                      </a:r>
                      <a:r>
                        <a:rPr sz="600" spc="160" dirty="0">
                          <a:latin typeface="MS PGothic"/>
                          <a:cs typeface="MS PGothic"/>
                        </a:rPr>
                        <a:t>  </a:t>
                      </a:r>
                      <a:r>
                        <a:rPr lang="ja-JP" altLang="en-US" sz="600" spc="160" dirty="0">
                          <a:latin typeface="MS PGothic"/>
                          <a:cs typeface="MS PGothic"/>
                        </a:rPr>
                        <a:t>にち</a:t>
                      </a:r>
                      <a:r>
                        <a:rPr sz="600" dirty="0">
                          <a:latin typeface="MS PGothic"/>
                          <a:cs typeface="MS PGothic"/>
                        </a:rPr>
                        <a:t>	</a:t>
                      </a:r>
                      <a:r>
                        <a:rPr lang="ja-JP" altLang="en-US" sz="600" dirty="0">
                          <a:latin typeface="MS PGothic"/>
                          <a:cs typeface="MS PGothic"/>
                        </a:rPr>
                        <a:t>　</a:t>
                      </a:r>
                      <a:r>
                        <a:rPr sz="600" spc="145" dirty="0" err="1">
                          <a:latin typeface="MS PGothic"/>
                          <a:cs typeface="MS PGothic"/>
                        </a:rPr>
                        <a:t>も</a:t>
                      </a:r>
                      <a:r>
                        <a:rPr sz="600" spc="40" dirty="0" err="1">
                          <a:latin typeface="MS PGothic"/>
                          <a:cs typeface="MS PGothic"/>
                        </a:rPr>
                        <a:t>う</a:t>
                      </a:r>
                      <a:r>
                        <a:rPr sz="600" dirty="0">
                          <a:latin typeface="MS PGothic"/>
                          <a:cs typeface="MS PGothic"/>
                        </a:rPr>
                        <a:t>	</a:t>
                      </a:r>
                      <a:r>
                        <a:rPr lang="ja-JP" altLang="en-US" sz="600" dirty="0">
                          <a:latin typeface="MS PGothic"/>
                          <a:cs typeface="MS PGothic"/>
                        </a:rPr>
                        <a:t>　</a:t>
                      </a:r>
                      <a:r>
                        <a:rPr sz="600" spc="5" dirty="0">
                          <a:latin typeface="MS PGothic"/>
                          <a:cs typeface="MS PGothic"/>
                        </a:rPr>
                        <a:t>こ</a:t>
                      </a:r>
                      <a:endParaRPr sz="600" dirty="0">
                        <a:latin typeface="MS PGothic"/>
                        <a:cs typeface="MS PGothic"/>
                      </a:endParaRPr>
                    </a:p>
                    <a:p>
                      <a:pPr marL="68580">
                        <a:lnSpc>
                          <a:spcPts val="1325"/>
                        </a:lnSpc>
                        <a:tabLst>
                          <a:tab pos="3711575" algn="l"/>
                        </a:tabLst>
                      </a:pPr>
                      <a:r>
                        <a:rPr sz="1200" dirty="0">
                          <a:latin typeface="MS PGothic"/>
                          <a:cs typeface="MS PGothic"/>
                        </a:rPr>
                        <a:t>（</a:t>
                      </a:r>
                      <a:r>
                        <a:rPr sz="1200" spc="90" dirty="0">
                          <a:latin typeface="MS PGothic"/>
                          <a:cs typeface="MS PGothic"/>
                        </a:rPr>
                        <a:t>  </a:t>
                      </a:r>
                      <a:r>
                        <a:rPr sz="1200" spc="95" dirty="0">
                          <a:latin typeface="MS PGothic"/>
                          <a:cs typeface="MS PGothic"/>
                        </a:rPr>
                        <a:t>）</a:t>
                      </a:r>
                      <a:r>
                        <a:rPr sz="1200" spc="200" dirty="0">
                          <a:latin typeface="MS PGothic"/>
                          <a:cs typeface="MS PGothic"/>
                        </a:rPr>
                        <a:t>在</a:t>
                      </a:r>
                      <a:r>
                        <a:rPr sz="1200" spc="105" dirty="0">
                          <a:latin typeface="MS PGothic"/>
                          <a:cs typeface="MS PGothic"/>
                        </a:rPr>
                        <a:t>留</a:t>
                      </a:r>
                      <a:r>
                        <a:rPr sz="1200" dirty="0">
                          <a:latin typeface="MS PGothic"/>
                          <a:cs typeface="MS PGothic"/>
                        </a:rPr>
                        <a:t>資</a:t>
                      </a:r>
                      <a:r>
                        <a:rPr sz="1200" spc="-10" dirty="0">
                          <a:latin typeface="MS PGothic"/>
                          <a:cs typeface="MS PGothic"/>
                        </a:rPr>
                        <a:t>格</a:t>
                      </a:r>
                      <a:r>
                        <a:rPr sz="1200" dirty="0">
                          <a:latin typeface="MS PGothic"/>
                          <a:cs typeface="MS PGothic"/>
                        </a:rPr>
                        <a:t>に関する相</a:t>
                      </a:r>
                      <a:r>
                        <a:rPr sz="1200" spc="-50" dirty="0">
                          <a:latin typeface="MS PGothic"/>
                          <a:cs typeface="MS PGothic"/>
                        </a:rPr>
                        <a:t>談</a:t>
                      </a:r>
                      <a:r>
                        <a:rPr sz="1200" dirty="0">
                          <a:latin typeface="MS PGothic"/>
                          <a:cs typeface="MS PGothic"/>
                        </a:rPr>
                        <a:t>	【</a:t>
                      </a:r>
                      <a:r>
                        <a:rPr lang="en-US" altLang="ja-JP" sz="1200" spc="290" dirty="0">
                          <a:latin typeface="MS PGothic"/>
                          <a:cs typeface="MS PGothic"/>
                        </a:rPr>
                        <a:t>12</a:t>
                      </a:r>
                      <a:r>
                        <a:rPr sz="1200" dirty="0">
                          <a:latin typeface="MS PGothic"/>
                          <a:cs typeface="MS PGothic"/>
                        </a:rPr>
                        <a:t>月</a:t>
                      </a:r>
                      <a:r>
                        <a:rPr lang="ja-JP" altLang="en-US" sz="1200" spc="305" dirty="0">
                          <a:latin typeface="MS PGothic"/>
                          <a:cs typeface="MS PGothic"/>
                        </a:rPr>
                        <a:t>７</a:t>
                      </a:r>
                      <a:r>
                        <a:rPr sz="1200" dirty="0">
                          <a:latin typeface="MS PGothic"/>
                          <a:cs typeface="MS PGothic"/>
                        </a:rPr>
                        <a:t>日</a:t>
                      </a:r>
                      <a:r>
                        <a:rPr sz="1200" spc="215" dirty="0">
                          <a:latin typeface="MS PGothic"/>
                          <a:cs typeface="MS PGothic"/>
                        </a:rPr>
                        <a:t>(</a:t>
                      </a:r>
                      <a:r>
                        <a:rPr lang="ja-JP" altLang="en-US" sz="1200" spc="215" dirty="0">
                          <a:latin typeface="MS PGothic"/>
                          <a:cs typeface="MS PGothic"/>
                        </a:rPr>
                        <a:t>日</a:t>
                      </a:r>
                      <a:r>
                        <a:rPr sz="1200" spc="215" dirty="0">
                          <a:latin typeface="MS PGothic"/>
                          <a:cs typeface="MS PGothic"/>
                        </a:rPr>
                        <a:t>)</a:t>
                      </a:r>
                      <a:r>
                        <a:rPr sz="1200" spc="60" dirty="0">
                          <a:latin typeface="MS PGothic"/>
                          <a:cs typeface="MS PGothic"/>
                        </a:rPr>
                        <a:t>ま</a:t>
                      </a:r>
                      <a:r>
                        <a:rPr sz="1200" spc="65" dirty="0">
                          <a:latin typeface="MS PGothic"/>
                          <a:cs typeface="MS PGothic"/>
                        </a:rPr>
                        <a:t>で</a:t>
                      </a:r>
                      <a:r>
                        <a:rPr sz="1200" dirty="0">
                          <a:latin typeface="MS PGothic"/>
                          <a:cs typeface="MS PGothic"/>
                        </a:rPr>
                        <a:t>に申</a:t>
                      </a:r>
                      <a:r>
                        <a:rPr sz="1200" spc="85" dirty="0">
                          <a:latin typeface="MS PGothic"/>
                          <a:cs typeface="MS PGothic"/>
                        </a:rPr>
                        <a:t>し</a:t>
                      </a:r>
                      <a:r>
                        <a:rPr sz="1200" dirty="0">
                          <a:latin typeface="MS PGothic"/>
                          <a:cs typeface="MS PGothic"/>
                        </a:rPr>
                        <a:t>込</a:t>
                      </a:r>
                      <a:r>
                        <a:rPr sz="1200" spc="135" dirty="0">
                          <a:latin typeface="MS PGothic"/>
                          <a:cs typeface="MS PGothic"/>
                        </a:rPr>
                        <a:t>ん</a:t>
                      </a:r>
                      <a:r>
                        <a:rPr sz="1200" spc="130" dirty="0">
                          <a:latin typeface="MS PGothic"/>
                          <a:cs typeface="MS PGothic"/>
                        </a:rPr>
                        <a:t>で</a:t>
                      </a:r>
                      <a:r>
                        <a:rPr sz="1200" spc="85" dirty="0">
                          <a:latin typeface="MS PGothic"/>
                          <a:cs typeface="MS PGothic"/>
                        </a:rPr>
                        <a:t>く</a:t>
                      </a:r>
                      <a:r>
                        <a:rPr sz="1200" spc="130" dirty="0">
                          <a:latin typeface="MS PGothic"/>
                          <a:cs typeface="MS PGothic"/>
                        </a:rPr>
                        <a:t>だ</a:t>
                      </a:r>
                      <a:r>
                        <a:rPr sz="1200" spc="110" dirty="0">
                          <a:latin typeface="MS PGothic"/>
                          <a:cs typeface="MS PGothic"/>
                        </a:rPr>
                        <a:t>さ</a:t>
                      </a:r>
                      <a:r>
                        <a:rPr sz="1200" spc="135" dirty="0">
                          <a:latin typeface="MS PGothic"/>
                          <a:cs typeface="MS PGothic"/>
                        </a:rPr>
                        <a:t>い</a:t>
                      </a:r>
                      <a:r>
                        <a:rPr sz="1200" spc="-50" dirty="0">
                          <a:latin typeface="MS PGothic"/>
                          <a:cs typeface="MS PGothic"/>
                        </a:rPr>
                        <a:t>】</a:t>
                      </a:r>
                      <a:endParaRPr sz="1200" dirty="0">
                        <a:latin typeface="MS PGothic"/>
                        <a:cs typeface="MS PGothic"/>
                      </a:endParaRPr>
                    </a:p>
                    <a:p>
                      <a:pPr marL="324485">
                        <a:lnSpc>
                          <a:spcPts val="605"/>
                        </a:lnSpc>
                        <a:spcBef>
                          <a:spcPts val="375"/>
                        </a:spcBef>
                        <a:tabLst>
                          <a:tab pos="1383665" algn="l"/>
                        </a:tabLst>
                      </a:pPr>
                      <a:r>
                        <a:rPr sz="600" dirty="0">
                          <a:latin typeface="MS PGothic"/>
                          <a:cs typeface="MS PGothic"/>
                        </a:rPr>
                        <a:t>が</a:t>
                      </a:r>
                      <a:r>
                        <a:rPr sz="600" spc="65" dirty="0">
                          <a:latin typeface="MS PGothic"/>
                          <a:cs typeface="MS PGothic"/>
                        </a:rPr>
                        <a:t>い</a:t>
                      </a:r>
                      <a:r>
                        <a:rPr sz="600" spc="95" dirty="0">
                          <a:latin typeface="MS PGothic"/>
                          <a:cs typeface="MS PGothic"/>
                        </a:rPr>
                        <a:t>こ</a:t>
                      </a:r>
                      <a:r>
                        <a:rPr sz="600" spc="195" dirty="0">
                          <a:latin typeface="MS PGothic"/>
                          <a:cs typeface="MS PGothic"/>
                        </a:rPr>
                        <a:t>く</a:t>
                      </a:r>
                      <a:r>
                        <a:rPr sz="600" spc="120" dirty="0">
                          <a:latin typeface="MS PGothic"/>
                          <a:cs typeface="MS PGothic"/>
                        </a:rPr>
                        <a:t>じ</a:t>
                      </a:r>
                      <a:r>
                        <a:rPr sz="600" spc="-50" dirty="0">
                          <a:latin typeface="MS PGothic"/>
                          <a:cs typeface="MS PGothic"/>
                        </a:rPr>
                        <a:t>ん</a:t>
                      </a:r>
                      <a:r>
                        <a:rPr sz="600" dirty="0">
                          <a:latin typeface="MS PGothic"/>
                          <a:cs typeface="MS PGothic"/>
                        </a:rPr>
                        <a:t>	</a:t>
                      </a:r>
                      <a:r>
                        <a:rPr sz="600" spc="-10" dirty="0">
                          <a:latin typeface="MS PGothic"/>
                          <a:cs typeface="MS PGothic"/>
                        </a:rPr>
                        <a:t>せ</a:t>
                      </a:r>
                      <a:r>
                        <a:rPr sz="600" dirty="0">
                          <a:latin typeface="MS PGothic"/>
                          <a:cs typeface="MS PGothic"/>
                        </a:rPr>
                        <a:t>いかつそ</a:t>
                      </a:r>
                      <a:r>
                        <a:rPr sz="600" spc="140" dirty="0">
                          <a:latin typeface="MS PGothic"/>
                          <a:cs typeface="MS PGothic"/>
                        </a:rPr>
                        <a:t>う</a:t>
                      </a:r>
                      <a:r>
                        <a:rPr sz="600" spc="80" dirty="0">
                          <a:latin typeface="MS PGothic"/>
                          <a:cs typeface="MS PGothic"/>
                        </a:rPr>
                        <a:t>だ</a:t>
                      </a:r>
                      <a:r>
                        <a:rPr sz="600" spc="-50" dirty="0">
                          <a:latin typeface="MS PGothic"/>
                          <a:cs typeface="MS PGothic"/>
                        </a:rPr>
                        <a:t>ん</a:t>
                      </a:r>
                      <a:endParaRPr sz="600" dirty="0">
                        <a:latin typeface="MS PGothic"/>
                        <a:cs typeface="MS PGothic"/>
                      </a:endParaRPr>
                    </a:p>
                    <a:p>
                      <a:pPr marL="68580">
                        <a:lnSpc>
                          <a:spcPts val="1325"/>
                        </a:lnSpc>
                      </a:pPr>
                      <a:r>
                        <a:rPr sz="1200" dirty="0">
                          <a:latin typeface="MS PGothic"/>
                          <a:cs typeface="MS PGothic"/>
                        </a:rPr>
                        <a:t>（</a:t>
                      </a:r>
                      <a:r>
                        <a:rPr sz="1200" spc="470" dirty="0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1200" dirty="0">
                          <a:latin typeface="MS PGothic"/>
                          <a:cs typeface="MS PGothic"/>
                        </a:rPr>
                        <a:t>）</a:t>
                      </a:r>
                      <a:r>
                        <a:rPr sz="1200" spc="-5" dirty="0">
                          <a:latin typeface="MS PGothic"/>
                          <a:cs typeface="MS PGothic"/>
                        </a:rPr>
                        <a:t>外国人のための生活相談</a:t>
                      </a:r>
                      <a:endParaRPr sz="1200" dirty="0">
                        <a:latin typeface="MS PGothic"/>
                        <a:cs typeface="MS PGothic"/>
                      </a:endParaRPr>
                    </a:p>
                  </a:txBody>
                  <a:tcPr marL="0" marR="0" marT="247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10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 marL="516890">
                        <a:lnSpc>
                          <a:spcPts val="605"/>
                        </a:lnSpc>
                        <a:tabLst>
                          <a:tab pos="1826260" algn="l"/>
                        </a:tabLst>
                      </a:pPr>
                      <a:r>
                        <a:rPr sz="600" dirty="0">
                          <a:latin typeface="MS PGothic"/>
                          <a:cs typeface="MS PGothic"/>
                        </a:rPr>
                        <a:t>そ</a:t>
                      </a:r>
                      <a:r>
                        <a:rPr sz="600" spc="140" dirty="0">
                          <a:latin typeface="MS PGothic"/>
                          <a:cs typeface="MS PGothic"/>
                        </a:rPr>
                        <a:t>う</a:t>
                      </a:r>
                      <a:r>
                        <a:rPr sz="600" spc="80" dirty="0">
                          <a:latin typeface="MS PGothic"/>
                          <a:cs typeface="MS PGothic"/>
                        </a:rPr>
                        <a:t>だ</a:t>
                      </a:r>
                      <a:r>
                        <a:rPr sz="600" spc="-50" dirty="0">
                          <a:latin typeface="MS PGothic"/>
                          <a:cs typeface="MS PGothic"/>
                        </a:rPr>
                        <a:t>ん</a:t>
                      </a:r>
                      <a:r>
                        <a:rPr sz="600" dirty="0">
                          <a:latin typeface="MS PGothic"/>
                          <a:cs typeface="MS PGothic"/>
                        </a:rPr>
                        <a:t>	</a:t>
                      </a:r>
                      <a:r>
                        <a:rPr sz="600" spc="-50" dirty="0">
                          <a:latin typeface="MS PGothic"/>
                          <a:cs typeface="MS PGothic"/>
                        </a:rPr>
                        <a:t>か</a:t>
                      </a:r>
                      <a:endParaRPr sz="600">
                        <a:latin typeface="MS PGothic"/>
                        <a:cs typeface="MS PGothic"/>
                      </a:endParaRPr>
                    </a:p>
                    <a:p>
                      <a:pPr marL="68580">
                        <a:lnSpc>
                          <a:spcPts val="1325"/>
                        </a:lnSpc>
                      </a:pPr>
                      <a:r>
                        <a:rPr sz="1200" spc="20" dirty="0">
                          <a:latin typeface="MS PGothic"/>
                          <a:cs typeface="MS PGothic"/>
                        </a:rPr>
                        <a:t>なにを相談したいですか。書いてください。</a:t>
                      </a:r>
                      <a:endParaRPr sz="1200">
                        <a:latin typeface="MS PGothic"/>
                        <a:cs typeface="MS PGothic"/>
                      </a:endParaRPr>
                    </a:p>
                  </a:txBody>
                  <a:tcPr marL="0" marR="0" marT="171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87655">
                        <a:lnSpc>
                          <a:spcPts val="605"/>
                        </a:lnSpc>
                        <a:spcBef>
                          <a:spcPts val="165"/>
                        </a:spcBef>
                        <a:tabLst>
                          <a:tab pos="775970" algn="l"/>
                          <a:tab pos="1233170" algn="l"/>
                        </a:tabLst>
                      </a:pPr>
                      <a:r>
                        <a:rPr sz="600" spc="114" dirty="0">
                          <a:latin typeface="MS PGothic"/>
                          <a:cs typeface="MS PGothic"/>
                        </a:rPr>
                        <a:t>そ</a:t>
                      </a:r>
                      <a:r>
                        <a:rPr sz="600" spc="85" dirty="0">
                          <a:latin typeface="MS PGothic"/>
                          <a:cs typeface="MS PGothic"/>
                        </a:rPr>
                        <a:t>う</a:t>
                      </a:r>
                      <a:r>
                        <a:rPr sz="600" dirty="0">
                          <a:latin typeface="MS PGothic"/>
                          <a:cs typeface="MS PGothic"/>
                        </a:rPr>
                        <a:t>だ</a:t>
                      </a:r>
                      <a:r>
                        <a:rPr sz="600" spc="-50" dirty="0">
                          <a:latin typeface="MS PGothic"/>
                          <a:cs typeface="MS PGothic"/>
                        </a:rPr>
                        <a:t>ん</a:t>
                      </a:r>
                      <a:r>
                        <a:rPr sz="600" dirty="0">
                          <a:latin typeface="MS PGothic"/>
                          <a:cs typeface="MS PGothic"/>
                        </a:rPr>
                        <a:t>	</a:t>
                      </a:r>
                      <a:r>
                        <a:rPr sz="600" spc="20" dirty="0">
                          <a:latin typeface="MS PGothic"/>
                          <a:cs typeface="MS PGothic"/>
                        </a:rPr>
                        <a:t>き</a:t>
                      </a:r>
                      <a:r>
                        <a:rPr sz="600" dirty="0">
                          <a:latin typeface="MS PGothic"/>
                          <a:cs typeface="MS PGothic"/>
                        </a:rPr>
                        <a:t>	</a:t>
                      </a:r>
                      <a:r>
                        <a:rPr sz="600" spc="80" dirty="0">
                          <a:latin typeface="MS PGothic"/>
                          <a:cs typeface="MS PGothic"/>
                        </a:rPr>
                        <a:t>じ</a:t>
                      </a:r>
                      <a:r>
                        <a:rPr sz="600" spc="180" dirty="0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600" dirty="0">
                          <a:latin typeface="MS PGothic"/>
                          <a:cs typeface="MS PGothic"/>
                        </a:rPr>
                        <a:t>か</a:t>
                      </a:r>
                      <a:r>
                        <a:rPr sz="600" spc="-50" dirty="0">
                          <a:latin typeface="MS PGothic"/>
                          <a:cs typeface="MS PGothic"/>
                        </a:rPr>
                        <a:t>ん</a:t>
                      </a:r>
                      <a:endParaRPr sz="600">
                        <a:latin typeface="MS PGothic"/>
                        <a:cs typeface="MS PGothic"/>
                      </a:endParaRPr>
                    </a:p>
                    <a:p>
                      <a:pPr algn="ctr">
                        <a:lnSpc>
                          <a:spcPts val="1325"/>
                        </a:lnSpc>
                      </a:pPr>
                      <a:r>
                        <a:rPr sz="1200" spc="10" dirty="0">
                          <a:latin typeface="MS PGothic"/>
                          <a:cs typeface="MS PGothic"/>
                        </a:rPr>
                        <a:t>相談に来たい時間に〇を</a:t>
                      </a:r>
                      <a:endParaRPr sz="1200">
                        <a:latin typeface="MS PGothic"/>
                        <a:cs typeface="MS PGothic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200" spc="85" dirty="0">
                          <a:latin typeface="MS PGothic"/>
                          <a:cs typeface="MS PGothic"/>
                        </a:rPr>
                        <a:t>してください。</a:t>
                      </a:r>
                      <a:endParaRPr sz="1200">
                        <a:latin typeface="MS PGothic"/>
                        <a:cs typeface="MS PGothic"/>
                      </a:endParaRPr>
                    </a:p>
                  </a:txBody>
                  <a:tcPr marL="0" marR="0" marT="209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7970">
                <a:tc rowSpan="7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200" spc="204" dirty="0">
                          <a:latin typeface="MS PGothic"/>
                          <a:cs typeface="MS PGothic"/>
                        </a:rPr>
                        <a:t>10:00～10:40</a:t>
                      </a:r>
                      <a:endParaRPr sz="1200">
                        <a:latin typeface="MS PGothic"/>
                        <a:cs typeface="MS PGothic"/>
                      </a:endParaRPr>
                    </a:p>
                  </a:txBody>
                  <a:tcPr marL="0" marR="0" marT="393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987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200" spc="190" dirty="0">
                          <a:latin typeface="MS PGothic"/>
                          <a:cs typeface="MS PGothic"/>
                        </a:rPr>
                        <a:t>10:50～11:30</a:t>
                      </a:r>
                      <a:endParaRPr sz="1200">
                        <a:latin typeface="MS PGothic"/>
                        <a:cs typeface="MS PGothic"/>
                      </a:endParaRPr>
                    </a:p>
                  </a:txBody>
                  <a:tcPr marL="0" marR="0" marT="412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92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200" spc="190" dirty="0">
                          <a:latin typeface="MS PGothic"/>
                          <a:cs typeface="MS PGothic"/>
                        </a:rPr>
                        <a:t>11:40～12:20</a:t>
                      </a:r>
                      <a:endParaRPr sz="1200">
                        <a:latin typeface="MS PGothic"/>
                        <a:cs typeface="MS PGothic"/>
                      </a:endParaRPr>
                    </a:p>
                  </a:txBody>
                  <a:tcPr marL="0" marR="0" marT="393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797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200" spc="204" dirty="0">
                          <a:latin typeface="MS PGothic"/>
                          <a:cs typeface="MS PGothic"/>
                        </a:rPr>
                        <a:t>13:20～14:00</a:t>
                      </a:r>
                      <a:endParaRPr sz="1200">
                        <a:latin typeface="MS PGothic"/>
                        <a:cs typeface="MS PGothic"/>
                      </a:endParaRPr>
                    </a:p>
                  </a:txBody>
                  <a:tcPr marL="0" marR="0" marT="393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92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200" spc="190" dirty="0">
                          <a:latin typeface="MS PGothic"/>
                          <a:cs typeface="MS PGothic"/>
                        </a:rPr>
                        <a:t>14:10～14:50</a:t>
                      </a:r>
                      <a:endParaRPr sz="1200">
                        <a:latin typeface="MS PGothic"/>
                        <a:cs typeface="MS PGothic"/>
                      </a:endParaRPr>
                    </a:p>
                  </a:txBody>
                  <a:tcPr marL="0" marR="0" marT="406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92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200" spc="204" dirty="0">
                          <a:latin typeface="MS PGothic"/>
                          <a:cs typeface="MS PGothic"/>
                        </a:rPr>
                        <a:t>15:00～15:40</a:t>
                      </a:r>
                      <a:endParaRPr sz="1200">
                        <a:latin typeface="MS PGothic"/>
                        <a:cs typeface="MS PGothic"/>
                      </a:endParaRPr>
                    </a:p>
                  </a:txBody>
                  <a:tcPr marL="0" marR="0" marT="393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92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200" spc="80" dirty="0">
                          <a:latin typeface="MS PGothic"/>
                          <a:cs typeface="MS PGothic"/>
                        </a:rPr>
                        <a:t>いつでも いい</a:t>
                      </a:r>
                      <a:endParaRPr sz="1200" dirty="0">
                        <a:latin typeface="MS PGothic"/>
                        <a:cs typeface="MS PGothic"/>
                      </a:endParaRPr>
                    </a:p>
                  </a:txBody>
                  <a:tcPr marL="0" marR="0" marT="393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8" name="object 8"/>
          <p:cNvSpPr txBox="1"/>
          <p:nvPr/>
        </p:nvSpPr>
        <p:spPr>
          <a:xfrm>
            <a:off x="444500" y="4570602"/>
            <a:ext cx="3837304" cy="2186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58750">
              <a:lnSpc>
                <a:spcPts val="500"/>
              </a:lnSpc>
              <a:spcBef>
                <a:spcPts val="105"/>
              </a:spcBef>
              <a:tabLst>
                <a:tab pos="688975" algn="l"/>
                <a:tab pos="1108075" algn="l"/>
                <a:tab pos="1494155" algn="l"/>
                <a:tab pos="1963420" algn="l"/>
                <a:tab pos="2312670" algn="l"/>
              </a:tabLst>
            </a:pPr>
            <a:r>
              <a:rPr lang="ja-JP" altLang="en-US" sz="500" spc="-90" dirty="0">
                <a:latin typeface="SimSun"/>
                <a:cs typeface="SimSun"/>
              </a:rPr>
              <a:t>よやく　　　　　　ひと　　　　　そうだん</a:t>
            </a:r>
            <a:r>
              <a:rPr sz="500" dirty="0">
                <a:latin typeface="SimSun"/>
                <a:cs typeface="SimSun"/>
              </a:rPr>
              <a:t> </a:t>
            </a:r>
            <a:r>
              <a:rPr lang="ja-JP" altLang="en-US" sz="500" dirty="0">
                <a:latin typeface="SimSun"/>
                <a:cs typeface="SimSun"/>
              </a:rPr>
              <a:t>　　き　　　　　　じかん　　でんわ　</a:t>
            </a:r>
            <a:endParaRPr sz="500" dirty="0">
              <a:latin typeface="SimSun"/>
              <a:cs typeface="SimSun"/>
            </a:endParaRPr>
          </a:p>
          <a:p>
            <a:pPr marL="12700">
              <a:lnSpc>
                <a:spcPts val="1100"/>
              </a:lnSpc>
            </a:pPr>
            <a:r>
              <a:rPr sz="1000" spc="-215" dirty="0">
                <a:latin typeface="SimSun"/>
                <a:cs typeface="SimSun"/>
              </a:rPr>
              <a:t>※予約をした人には、相談に来てもらう時間を電話かメールでおしらせします。</a:t>
            </a:r>
            <a:endParaRPr sz="1000" dirty="0">
              <a:latin typeface="SimSun"/>
              <a:cs typeface="SimSun"/>
            </a:endParaRPr>
          </a:p>
        </p:txBody>
      </p:sp>
      <p:graphicFrame>
        <p:nvGraphicFramePr>
          <p:cNvPr id="9" name="object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9251829"/>
              </p:ext>
            </p:extLst>
          </p:nvPr>
        </p:nvGraphicFramePr>
        <p:xfrm>
          <a:off x="457200" y="4964302"/>
          <a:ext cx="6641463" cy="244297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47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15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324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35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 marL="37465" algn="ctr">
                        <a:lnSpc>
                          <a:spcPts val="605"/>
                        </a:lnSpc>
                        <a:tabLst>
                          <a:tab pos="255270" algn="l"/>
                        </a:tabLst>
                      </a:pPr>
                      <a:r>
                        <a:rPr sz="600" spc="-50" dirty="0">
                          <a:latin typeface="MS PGothic"/>
                          <a:cs typeface="MS PGothic"/>
                        </a:rPr>
                        <a:t>な</a:t>
                      </a:r>
                      <a:r>
                        <a:rPr sz="600" dirty="0">
                          <a:latin typeface="MS PGothic"/>
                          <a:cs typeface="MS PGothic"/>
                        </a:rPr>
                        <a:t>	</a:t>
                      </a:r>
                      <a:r>
                        <a:rPr sz="600" spc="55" dirty="0">
                          <a:latin typeface="MS PGothic"/>
                          <a:cs typeface="MS PGothic"/>
                        </a:rPr>
                        <a:t>ま</a:t>
                      </a:r>
                      <a:r>
                        <a:rPr sz="600" spc="5" dirty="0">
                          <a:latin typeface="MS PGothic"/>
                          <a:cs typeface="MS PGothic"/>
                        </a:rPr>
                        <a:t>え</a:t>
                      </a:r>
                      <a:endParaRPr sz="600">
                        <a:latin typeface="MS PGothic"/>
                        <a:cs typeface="MS PGothic"/>
                      </a:endParaRPr>
                    </a:p>
                    <a:p>
                      <a:pPr algn="ctr">
                        <a:lnSpc>
                          <a:spcPts val="1325"/>
                        </a:lnSpc>
                      </a:pPr>
                      <a:r>
                        <a:rPr sz="1200" spc="125" dirty="0">
                          <a:latin typeface="MS PGothic"/>
                          <a:cs typeface="MS PGothic"/>
                        </a:rPr>
                        <a:t>名 前</a:t>
                      </a:r>
                      <a:endParaRPr sz="1200">
                        <a:latin typeface="MS PGothic"/>
                        <a:cs typeface="MS PGothic"/>
                      </a:endParaRPr>
                    </a:p>
                  </a:txBody>
                  <a:tcPr marL="0" marR="0" marT="171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29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 marL="441959">
                        <a:lnSpc>
                          <a:spcPts val="605"/>
                        </a:lnSpc>
                      </a:pPr>
                      <a:r>
                        <a:rPr sz="600" spc="135" dirty="0">
                          <a:latin typeface="MS PGothic"/>
                          <a:cs typeface="MS PGothic"/>
                        </a:rPr>
                        <a:t>じゅう  しょ</a:t>
                      </a:r>
                      <a:endParaRPr sz="600">
                        <a:latin typeface="MS PGothic"/>
                        <a:cs typeface="MS PGothic"/>
                      </a:endParaRPr>
                    </a:p>
                    <a:p>
                      <a:pPr marL="469265">
                        <a:lnSpc>
                          <a:spcPts val="1325"/>
                        </a:lnSpc>
                        <a:tabLst>
                          <a:tab pos="751205" algn="l"/>
                        </a:tabLst>
                      </a:pPr>
                      <a:r>
                        <a:rPr sz="1200" spc="-50" dirty="0">
                          <a:latin typeface="MS PGothic"/>
                          <a:cs typeface="MS PGothic"/>
                        </a:rPr>
                        <a:t>住</a:t>
                      </a:r>
                      <a:r>
                        <a:rPr sz="1200" dirty="0">
                          <a:latin typeface="MS PGothic"/>
                          <a:cs typeface="MS PGothic"/>
                        </a:rPr>
                        <a:t>	</a:t>
                      </a:r>
                      <a:r>
                        <a:rPr sz="1200" spc="-50" dirty="0">
                          <a:latin typeface="MS PGothic"/>
                          <a:cs typeface="MS PGothic"/>
                        </a:rPr>
                        <a:t>所</a:t>
                      </a:r>
                      <a:endParaRPr sz="1200">
                        <a:latin typeface="MS PGothic"/>
                        <a:cs typeface="MS PGothic"/>
                      </a:endParaRPr>
                    </a:p>
                  </a:txBody>
                  <a:tcPr marL="0" marR="0" marT="171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5908">
                <a:tc>
                  <a:txBody>
                    <a:bodyPr/>
                    <a:lstStyle/>
                    <a:p>
                      <a:pPr marR="7620" algn="ctr">
                        <a:lnSpc>
                          <a:spcPts val="605"/>
                        </a:lnSpc>
                        <a:spcBef>
                          <a:spcPts val="20"/>
                        </a:spcBef>
                      </a:pPr>
                      <a:r>
                        <a:rPr sz="500" spc="60" dirty="0">
                          <a:latin typeface="MS PGothic"/>
                          <a:cs typeface="MS PGothic"/>
                        </a:rPr>
                        <a:t>ざいりゅうし か く</a:t>
                      </a:r>
                      <a:endParaRPr sz="500" dirty="0">
                        <a:latin typeface="MS PGothic"/>
                        <a:cs typeface="MS PGothic"/>
                      </a:endParaRPr>
                    </a:p>
                    <a:p>
                      <a:pPr marL="12065" algn="ctr">
                        <a:lnSpc>
                          <a:spcPts val="1325"/>
                        </a:lnSpc>
                      </a:pPr>
                      <a:r>
                        <a:rPr sz="1200" spc="60" dirty="0">
                          <a:latin typeface="MS PGothic"/>
                          <a:cs typeface="MS PGothic"/>
                        </a:rPr>
                        <a:t>在留資格</a:t>
                      </a:r>
                      <a:endParaRPr sz="1200" dirty="0">
                        <a:latin typeface="MS PGothic"/>
                        <a:cs typeface="MS PGothic"/>
                      </a:endParaRPr>
                    </a:p>
                    <a:p>
                      <a:pPr marL="223520">
                        <a:lnSpc>
                          <a:spcPts val="434"/>
                        </a:lnSpc>
                        <a:spcBef>
                          <a:spcPts val="670"/>
                        </a:spcBef>
                      </a:pPr>
                      <a:r>
                        <a:rPr sz="400" spc="70" dirty="0" err="1">
                          <a:latin typeface="MS PGothic"/>
                          <a:cs typeface="MS PGothic"/>
                        </a:rPr>
                        <a:t>にほんじん</a:t>
                      </a:r>
                      <a:r>
                        <a:rPr lang="ja-JP" altLang="en-US" sz="400" spc="70" dirty="0">
                          <a:latin typeface="MS PGothic"/>
                          <a:cs typeface="MS PGothic"/>
                        </a:rPr>
                        <a:t>　　</a:t>
                      </a:r>
                      <a:r>
                        <a:rPr sz="400" spc="70" dirty="0">
                          <a:latin typeface="MS PGothic"/>
                          <a:cs typeface="MS PGothic"/>
                        </a:rPr>
                        <a:t>  </a:t>
                      </a:r>
                      <a:r>
                        <a:rPr sz="400" spc="70" dirty="0" err="1">
                          <a:latin typeface="MS PGothic"/>
                          <a:cs typeface="MS PGothic"/>
                        </a:rPr>
                        <a:t>かた</a:t>
                      </a:r>
                      <a:r>
                        <a:rPr lang="ja-JP" altLang="en-US" sz="400" spc="70" dirty="0">
                          <a:latin typeface="MS PGothic"/>
                          <a:cs typeface="MS PGothic"/>
                        </a:rPr>
                        <a:t>　　</a:t>
                      </a:r>
                      <a:r>
                        <a:rPr sz="400" spc="70" dirty="0" err="1">
                          <a:latin typeface="MS PGothic"/>
                          <a:cs typeface="MS PGothic"/>
                        </a:rPr>
                        <a:t>きにゅうふ</a:t>
                      </a:r>
                      <a:r>
                        <a:rPr sz="400" spc="70" dirty="0">
                          <a:latin typeface="MS PGothic"/>
                          <a:cs typeface="MS PGothic"/>
                        </a:rPr>
                        <a:t> よ う</a:t>
                      </a:r>
                      <a:endParaRPr sz="400" dirty="0">
                        <a:latin typeface="MS PGothic"/>
                        <a:cs typeface="MS PGothic"/>
                      </a:endParaRPr>
                    </a:p>
                    <a:p>
                      <a:pPr marL="1270" algn="ctr">
                        <a:lnSpc>
                          <a:spcPts val="915"/>
                        </a:lnSpc>
                      </a:pPr>
                      <a:r>
                        <a:rPr sz="800" spc="-20" dirty="0">
                          <a:latin typeface="MS PGothic"/>
                          <a:cs typeface="MS PGothic"/>
                        </a:rPr>
                        <a:t>※日本人の方は記入不要</a:t>
                      </a:r>
                      <a:endParaRPr sz="800" dirty="0">
                        <a:latin typeface="MS PGothic"/>
                        <a:cs typeface="MS PGothic"/>
                      </a:endParaRPr>
                    </a:p>
                  </a:txBody>
                  <a:tcPr marL="0" marR="0" marT="25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R="29209" algn="ctr">
                        <a:lnSpc>
                          <a:spcPts val="535"/>
                        </a:lnSpc>
                        <a:tabLst>
                          <a:tab pos="288925" algn="l"/>
                        </a:tabLst>
                      </a:pPr>
                      <a:endParaRPr lang="en-US" sz="600" spc="130" dirty="0">
                        <a:latin typeface="MS PGothic"/>
                        <a:cs typeface="MS PGothic"/>
                      </a:endParaRPr>
                    </a:p>
                    <a:p>
                      <a:pPr marR="29209" algn="ctr">
                        <a:lnSpc>
                          <a:spcPts val="535"/>
                        </a:lnSpc>
                        <a:tabLst>
                          <a:tab pos="288925" algn="l"/>
                        </a:tabLst>
                      </a:pPr>
                      <a:endParaRPr lang="en-US" sz="600" spc="130" dirty="0">
                        <a:latin typeface="MS PGothic"/>
                        <a:cs typeface="MS PGothic"/>
                      </a:endParaRPr>
                    </a:p>
                    <a:p>
                      <a:pPr marR="29209" algn="ctr">
                        <a:lnSpc>
                          <a:spcPts val="535"/>
                        </a:lnSpc>
                        <a:tabLst>
                          <a:tab pos="288925" algn="l"/>
                        </a:tabLst>
                      </a:pPr>
                      <a:endParaRPr lang="en-US" sz="1400" spc="130" dirty="0">
                        <a:latin typeface="MS PGothic"/>
                        <a:cs typeface="MS PGothic"/>
                      </a:endParaRPr>
                    </a:p>
                    <a:p>
                      <a:pPr marR="29209" algn="ctr">
                        <a:lnSpc>
                          <a:spcPts val="535"/>
                        </a:lnSpc>
                        <a:tabLst>
                          <a:tab pos="288925" algn="l"/>
                        </a:tabLst>
                      </a:pPr>
                      <a:r>
                        <a:rPr lang="ja-JP" altLang="en-US" sz="1400" spc="130" dirty="0">
                          <a:latin typeface="MS PGothic"/>
                          <a:cs typeface="MS PGothic"/>
                        </a:rPr>
                        <a:t>言葉</a:t>
                      </a:r>
                      <a:endParaRPr sz="1400" dirty="0">
                        <a:latin typeface="MS PGothic"/>
                        <a:cs typeface="MS PGothic"/>
                      </a:endParaRPr>
                    </a:p>
                    <a:p>
                      <a:pPr marL="121920">
                        <a:lnSpc>
                          <a:spcPts val="440"/>
                        </a:lnSpc>
                        <a:spcBef>
                          <a:spcPts val="115"/>
                        </a:spcBef>
                        <a:tabLst>
                          <a:tab pos="568325" algn="l"/>
                        </a:tabLst>
                      </a:pPr>
                      <a:r>
                        <a:rPr lang="ja-JP" altLang="en-US" sz="450" spc="70" dirty="0">
                          <a:latin typeface="MS PGothic"/>
                          <a:cs typeface="MS PGothic"/>
                        </a:rPr>
                        <a:t>　　</a:t>
                      </a:r>
                      <a:r>
                        <a:rPr sz="450" spc="70" dirty="0">
                          <a:latin typeface="MS PGothic"/>
                          <a:cs typeface="MS PGothic"/>
                        </a:rPr>
                        <a:t>き</a:t>
                      </a:r>
                      <a:r>
                        <a:rPr sz="450" spc="25" dirty="0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450" dirty="0">
                          <a:latin typeface="MS PGothic"/>
                          <a:cs typeface="MS PGothic"/>
                        </a:rPr>
                        <a:t>ぼ</a:t>
                      </a:r>
                      <a:r>
                        <a:rPr sz="450" spc="20" dirty="0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450" spc="40" dirty="0">
                          <a:latin typeface="MS PGothic"/>
                          <a:cs typeface="MS PGothic"/>
                        </a:rPr>
                        <a:t>う</a:t>
                      </a:r>
                      <a:r>
                        <a:rPr sz="450" dirty="0">
                          <a:latin typeface="MS PGothic"/>
                          <a:cs typeface="MS PGothic"/>
                        </a:rPr>
                        <a:t>	</a:t>
                      </a:r>
                      <a:r>
                        <a:rPr lang="ja-JP" altLang="en-US" sz="450" dirty="0">
                          <a:latin typeface="MS PGothic"/>
                          <a:cs typeface="MS PGothic"/>
                        </a:rPr>
                        <a:t>　</a:t>
                      </a:r>
                      <a:r>
                        <a:rPr sz="450" dirty="0">
                          <a:latin typeface="MS PGothic"/>
                          <a:cs typeface="MS PGothic"/>
                        </a:rPr>
                        <a:t>げ</a:t>
                      </a:r>
                      <a:r>
                        <a:rPr sz="450" spc="20" dirty="0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450" dirty="0">
                          <a:latin typeface="MS PGothic"/>
                          <a:cs typeface="MS PGothic"/>
                        </a:rPr>
                        <a:t>ん</a:t>
                      </a:r>
                      <a:r>
                        <a:rPr sz="450" spc="20" dirty="0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450" spc="-50" dirty="0">
                          <a:latin typeface="MS PGothic"/>
                          <a:cs typeface="MS PGothic"/>
                        </a:rPr>
                        <a:t>ご</a:t>
                      </a:r>
                      <a:endParaRPr sz="450" dirty="0">
                        <a:latin typeface="MS PGothic"/>
                        <a:cs typeface="MS PGothic"/>
                      </a:endParaRPr>
                    </a:p>
                    <a:p>
                      <a:pPr marL="635" algn="ctr">
                        <a:lnSpc>
                          <a:spcPts val="980"/>
                        </a:lnSpc>
                      </a:pPr>
                      <a:r>
                        <a:rPr sz="800" spc="30" dirty="0">
                          <a:latin typeface="MS PGothic"/>
                          <a:cs typeface="MS PGothic"/>
                        </a:rPr>
                        <a:t>希望する言語に(〇)を</a:t>
                      </a:r>
                      <a:endParaRPr sz="800" dirty="0">
                        <a:latin typeface="MS PGothic"/>
                        <a:cs typeface="MS PGothic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800" spc="90" dirty="0">
                          <a:latin typeface="MS PGothic"/>
                          <a:cs typeface="MS PGothic"/>
                        </a:rPr>
                        <a:t>してください</a:t>
                      </a:r>
                      <a:endParaRPr sz="800" dirty="0">
                        <a:latin typeface="MS PGothic"/>
                        <a:cs typeface="MS PGothic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71475" indent="-163195">
                        <a:lnSpc>
                          <a:spcPct val="100000"/>
                        </a:lnSpc>
                        <a:spcBef>
                          <a:spcPts val="244"/>
                        </a:spcBef>
                        <a:buChar char="•"/>
                        <a:tabLst>
                          <a:tab pos="371475" algn="l"/>
                          <a:tab pos="1494790" algn="l"/>
                          <a:tab pos="2753995" algn="l"/>
                          <a:tab pos="4862195" algn="l"/>
                        </a:tabLst>
                      </a:pPr>
                      <a:r>
                        <a:rPr sz="1100" dirty="0">
                          <a:latin typeface="MS PGothic"/>
                          <a:cs typeface="MS PGothic"/>
                        </a:rPr>
                        <a:t>にほ</a:t>
                      </a:r>
                      <a:r>
                        <a:rPr sz="1100" spc="-35" dirty="0">
                          <a:latin typeface="MS PGothic"/>
                          <a:cs typeface="MS PGothic"/>
                        </a:rPr>
                        <a:t>ん</a:t>
                      </a:r>
                      <a:r>
                        <a:rPr sz="1100" spc="25" dirty="0">
                          <a:latin typeface="MS PGothic"/>
                          <a:cs typeface="MS PGothic"/>
                        </a:rPr>
                        <a:t>ご</a:t>
                      </a:r>
                      <a:r>
                        <a:rPr sz="1100" dirty="0">
                          <a:latin typeface="MS PGothic"/>
                          <a:cs typeface="MS PGothic"/>
                        </a:rPr>
                        <a:t>	・</a:t>
                      </a:r>
                      <a:r>
                        <a:rPr sz="1100" spc="155" dirty="0">
                          <a:latin typeface="MS PGothic"/>
                          <a:cs typeface="MS PGothic"/>
                        </a:rPr>
                        <a:t>English</a:t>
                      </a:r>
                      <a:r>
                        <a:rPr sz="1100" dirty="0">
                          <a:latin typeface="MS PGothic"/>
                          <a:cs typeface="MS PGothic"/>
                        </a:rPr>
                        <a:t>	・</a:t>
                      </a:r>
                      <a:r>
                        <a:rPr sz="1100" spc="60" dirty="0">
                          <a:latin typeface="MS PGothic"/>
                          <a:cs typeface="MS PGothic"/>
                        </a:rPr>
                        <a:t>あ</a:t>
                      </a:r>
                      <a:r>
                        <a:rPr sz="1100" spc="50" dirty="0">
                          <a:latin typeface="MS PGothic"/>
                          <a:cs typeface="MS PGothic"/>
                        </a:rPr>
                        <a:t>な</a:t>
                      </a:r>
                      <a:r>
                        <a:rPr sz="1100" dirty="0">
                          <a:latin typeface="MS PGothic"/>
                          <a:cs typeface="MS PGothic"/>
                        </a:rPr>
                        <a:t>た</a:t>
                      </a:r>
                      <a:r>
                        <a:rPr sz="1100" spc="50" dirty="0">
                          <a:latin typeface="MS PGothic"/>
                          <a:cs typeface="MS PGothic"/>
                        </a:rPr>
                        <a:t>の</a:t>
                      </a:r>
                      <a:r>
                        <a:rPr sz="1100" dirty="0">
                          <a:latin typeface="MS PGothic"/>
                          <a:cs typeface="MS PGothic"/>
                        </a:rPr>
                        <a:t>こ</a:t>
                      </a:r>
                      <a:r>
                        <a:rPr sz="1100" spc="195" dirty="0">
                          <a:latin typeface="MS PGothic"/>
                          <a:cs typeface="MS PGothic"/>
                        </a:rPr>
                        <a:t>と</a:t>
                      </a:r>
                      <a:r>
                        <a:rPr sz="1100" spc="-20" dirty="0">
                          <a:latin typeface="MS PGothic"/>
                          <a:cs typeface="MS PGothic"/>
                        </a:rPr>
                        <a:t>ば</a:t>
                      </a:r>
                      <a:r>
                        <a:rPr sz="1100" spc="-50" dirty="0">
                          <a:latin typeface="MS PGothic"/>
                          <a:cs typeface="MS PGothic"/>
                        </a:rPr>
                        <a:t>（</a:t>
                      </a:r>
                      <a:r>
                        <a:rPr sz="1100" dirty="0">
                          <a:latin typeface="MS PGothic"/>
                          <a:cs typeface="MS PGothic"/>
                        </a:rPr>
                        <a:t>	</a:t>
                      </a:r>
                      <a:r>
                        <a:rPr sz="1100" spc="-50" dirty="0">
                          <a:latin typeface="MS PGothic"/>
                          <a:cs typeface="MS PGothic"/>
                        </a:rPr>
                        <a:t>）</a:t>
                      </a:r>
                      <a:endParaRPr sz="1100" dirty="0">
                        <a:latin typeface="MS PGothic"/>
                        <a:cs typeface="MS PGothic"/>
                      </a:endParaRPr>
                    </a:p>
                    <a:p>
                      <a:pPr marL="202565">
                        <a:lnSpc>
                          <a:spcPts val="500"/>
                        </a:lnSpc>
                        <a:spcBef>
                          <a:spcPts val="334"/>
                        </a:spcBef>
                        <a:tabLst>
                          <a:tab pos="829310" algn="l"/>
                          <a:tab pos="1295400" algn="l"/>
                          <a:tab pos="2417445" algn="l"/>
                          <a:tab pos="2910840" algn="l"/>
                        </a:tabLst>
                      </a:pPr>
                      <a:r>
                        <a:rPr sz="500" dirty="0">
                          <a:latin typeface="MS PGothic"/>
                          <a:cs typeface="MS PGothic"/>
                        </a:rPr>
                        <a:t>が</a:t>
                      </a:r>
                      <a:r>
                        <a:rPr sz="500" spc="-20" dirty="0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500" spc="155" dirty="0">
                          <a:latin typeface="MS PGothic"/>
                          <a:cs typeface="MS PGothic"/>
                        </a:rPr>
                        <a:t>いこ</a:t>
                      </a:r>
                      <a:r>
                        <a:rPr sz="500" spc="245" dirty="0">
                          <a:latin typeface="MS PGothic"/>
                          <a:cs typeface="MS PGothic"/>
                        </a:rPr>
                        <a:t>く</a:t>
                      </a:r>
                      <a:r>
                        <a:rPr sz="500" spc="-50" dirty="0">
                          <a:latin typeface="MS PGothic"/>
                          <a:cs typeface="MS PGothic"/>
                        </a:rPr>
                        <a:t>ご</a:t>
                      </a:r>
                      <a:r>
                        <a:rPr sz="500" dirty="0">
                          <a:latin typeface="MS PGothic"/>
                          <a:cs typeface="MS PGothic"/>
                        </a:rPr>
                        <a:t>	そ</a:t>
                      </a:r>
                      <a:r>
                        <a:rPr sz="500" spc="125" dirty="0">
                          <a:latin typeface="MS PGothic"/>
                          <a:cs typeface="MS PGothic"/>
                        </a:rPr>
                        <a:t>う</a:t>
                      </a:r>
                      <a:r>
                        <a:rPr sz="500" dirty="0">
                          <a:latin typeface="MS PGothic"/>
                          <a:cs typeface="MS PGothic"/>
                        </a:rPr>
                        <a:t>だ</a:t>
                      </a:r>
                      <a:r>
                        <a:rPr sz="500" spc="-50" dirty="0">
                          <a:latin typeface="MS PGothic"/>
                          <a:cs typeface="MS PGothic"/>
                        </a:rPr>
                        <a:t>ん</a:t>
                      </a:r>
                      <a:r>
                        <a:rPr sz="500" dirty="0">
                          <a:latin typeface="MS PGothic"/>
                          <a:cs typeface="MS PGothic"/>
                        </a:rPr>
                        <a:t>	で</a:t>
                      </a:r>
                      <a:r>
                        <a:rPr sz="500" spc="35" dirty="0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500" dirty="0">
                          <a:latin typeface="MS PGothic"/>
                          <a:cs typeface="MS PGothic"/>
                        </a:rPr>
                        <a:t>ん</a:t>
                      </a:r>
                      <a:r>
                        <a:rPr sz="500" spc="45" dirty="0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500" spc="95" dirty="0" err="1">
                          <a:latin typeface="MS PGothic"/>
                          <a:cs typeface="MS PGothic"/>
                        </a:rPr>
                        <a:t>わ</a:t>
                      </a:r>
                      <a:r>
                        <a:rPr sz="500" dirty="0" err="1">
                          <a:latin typeface="MS PGothic"/>
                          <a:cs typeface="MS PGothic"/>
                        </a:rPr>
                        <a:t>つ</a:t>
                      </a:r>
                      <a:r>
                        <a:rPr sz="500" spc="135" dirty="0" err="1">
                          <a:latin typeface="MS PGothic"/>
                          <a:cs typeface="MS PGothic"/>
                        </a:rPr>
                        <a:t>う</a:t>
                      </a:r>
                      <a:r>
                        <a:rPr sz="500" dirty="0" err="1">
                          <a:latin typeface="MS PGothic"/>
                          <a:cs typeface="MS PGothic"/>
                        </a:rPr>
                        <a:t>や</a:t>
                      </a:r>
                      <a:r>
                        <a:rPr sz="500" spc="125" dirty="0" err="1">
                          <a:latin typeface="MS PGothic"/>
                          <a:cs typeface="MS PGothic"/>
                        </a:rPr>
                        <a:t>く</a:t>
                      </a:r>
                      <a:r>
                        <a:rPr sz="500" spc="105" dirty="0">
                          <a:latin typeface="MS PGothic"/>
                          <a:cs typeface="MS PGothic"/>
                        </a:rPr>
                        <a:t> </a:t>
                      </a:r>
                      <a:r>
                        <a:rPr lang="ja-JP" altLang="en-US" sz="500" spc="-50">
                          <a:latin typeface="MS PGothic"/>
                          <a:cs typeface="MS PGothic"/>
                        </a:rPr>
                        <a:t>　　　　　　　　　　　　　　　</a:t>
                      </a:r>
                      <a:r>
                        <a:rPr sz="500" dirty="0">
                          <a:latin typeface="MS PGothic"/>
                          <a:cs typeface="MS PGothic"/>
                        </a:rPr>
                        <a:t>し</a:t>
                      </a:r>
                      <a:r>
                        <a:rPr sz="500" spc="105" dirty="0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500" dirty="0">
                          <a:latin typeface="MS PGothic"/>
                          <a:cs typeface="MS PGothic"/>
                        </a:rPr>
                        <a:t>よ</a:t>
                      </a:r>
                      <a:r>
                        <a:rPr sz="500" spc="95" dirty="0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500" spc="55" dirty="0">
                          <a:latin typeface="MS PGothic"/>
                          <a:cs typeface="MS PGothic"/>
                        </a:rPr>
                        <a:t>う</a:t>
                      </a:r>
                      <a:r>
                        <a:rPr lang="ja-JP" altLang="en-US" sz="500" spc="55" dirty="0">
                          <a:latin typeface="MS PGothic"/>
                          <a:cs typeface="MS PGothic"/>
                        </a:rPr>
                        <a:t>　　　　　</a:t>
                      </a:r>
                      <a:r>
                        <a:rPr sz="500" dirty="0">
                          <a:latin typeface="MS PGothic"/>
                          <a:cs typeface="MS PGothic"/>
                        </a:rPr>
                        <a:t>ば</a:t>
                      </a:r>
                      <a:r>
                        <a:rPr sz="500" spc="15" dirty="0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500" dirty="0">
                          <a:latin typeface="MS PGothic"/>
                          <a:cs typeface="MS PGothic"/>
                        </a:rPr>
                        <a:t>あ</a:t>
                      </a:r>
                      <a:r>
                        <a:rPr sz="500" spc="15" dirty="0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500" spc="-50" dirty="0">
                          <a:latin typeface="MS PGothic"/>
                          <a:cs typeface="MS PGothic"/>
                        </a:rPr>
                        <a:t>い</a:t>
                      </a:r>
                      <a:endParaRPr sz="500" dirty="0">
                        <a:latin typeface="MS PGothic"/>
                        <a:cs typeface="MS PGothic"/>
                      </a:endParaRPr>
                    </a:p>
                    <a:p>
                      <a:pPr marL="68580">
                        <a:lnSpc>
                          <a:spcPts val="1100"/>
                        </a:lnSpc>
                      </a:pPr>
                      <a:r>
                        <a:rPr sz="1000" spc="-20" dirty="0">
                          <a:latin typeface="MS PGothic"/>
                          <a:cs typeface="MS PGothic"/>
                        </a:rPr>
                        <a:t>※外国語での相談は、電話通訳サービスを使用する場合があります。</a:t>
                      </a:r>
                      <a:endParaRPr sz="1000" dirty="0">
                        <a:latin typeface="MS PGothic"/>
                        <a:cs typeface="MS PGothic"/>
                      </a:endParaRPr>
                    </a:p>
                  </a:txBody>
                  <a:tcPr marL="0" marR="0" marT="31114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marL="93980">
                        <a:lnSpc>
                          <a:spcPts val="525"/>
                        </a:lnSpc>
                        <a:spcBef>
                          <a:spcPts val="505"/>
                        </a:spcBef>
                      </a:pPr>
                      <a:r>
                        <a:rPr sz="500" spc="10" dirty="0">
                          <a:latin typeface="MS PGothic"/>
                          <a:cs typeface="MS PGothic"/>
                        </a:rPr>
                        <a:t>で ん わ</a:t>
                      </a:r>
                      <a:endParaRPr sz="500">
                        <a:latin typeface="MS PGothic"/>
                        <a:cs typeface="MS PGothic"/>
                      </a:endParaRPr>
                    </a:p>
                    <a:p>
                      <a:pPr marL="80645">
                        <a:lnSpc>
                          <a:spcPts val="1185"/>
                        </a:lnSpc>
                      </a:pPr>
                      <a:r>
                        <a:rPr sz="1050" spc="60" dirty="0">
                          <a:latin typeface="MS PGothic"/>
                          <a:cs typeface="MS PGothic"/>
                        </a:rPr>
                        <a:t>電話・メールアドレス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T="641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200" spc="135" dirty="0">
                          <a:latin typeface="MS PGothic"/>
                          <a:cs typeface="MS PGothic"/>
                        </a:rPr>
                        <a:t>tel:</a:t>
                      </a:r>
                      <a:endParaRPr sz="1200" dirty="0">
                        <a:latin typeface="MS PGothic"/>
                        <a:cs typeface="MS PGothic"/>
                      </a:endParaRPr>
                    </a:p>
                  </a:txBody>
                  <a:tcPr marL="0" marR="0" marT="825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lang="en-US" sz="1200" spc="155" dirty="0">
                          <a:latin typeface="MS PGothic"/>
                          <a:cs typeface="MS PGothic"/>
                        </a:rPr>
                        <a:t>e-mail:</a:t>
                      </a:r>
                      <a:endParaRPr sz="1200" dirty="0">
                        <a:latin typeface="MS PGothic"/>
                        <a:cs typeface="MS PGothic"/>
                      </a:endParaRPr>
                    </a:p>
                  </a:txBody>
                  <a:tcPr marL="0" marR="0" marT="825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" name="object 10"/>
          <p:cNvSpPr txBox="1"/>
          <p:nvPr/>
        </p:nvSpPr>
        <p:spPr>
          <a:xfrm>
            <a:off x="444500" y="7518654"/>
            <a:ext cx="3005455" cy="2711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66370">
              <a:lnSpc>
                <a:spcPts val="605"/>
              </a:lnSpc>
              <a:spcBef>
                <a:spcPts val="100"/>
              </a:spcBef>
              <a:tabLst>
                <a:tab pos="619125" algn="l"/>
                <a:tab pos="1501775" algn="l"/>
                <a:tab pos="1841500" algn="l"/>
              </a:tabLst>
            </a:pPr>
            <a:r>
              <a:rPr sz="600" dirty="0">
                <a:latin typeface="MS PGothic"/>
                <a:cs typeface="MS PGothic"/>
              </a:rPr>
              <a:t>か</a:t>
            </a:r>
            <a:r>
              <a:rPr sz="600" spc="65" dirty="0">
                <a:latin typeface="MS PGothic"/>
                <a:cs typeface="MS PGothic"/>
              </a:rPr>
              <a:t>い</a:t>
            </a:r>
            <a:r>
              <a:rPr sz="600" spc="85" dirty="0">
                <a:latin typeface="MS PGothic"/>
                <a:cs typeface="MS PGothic"/>
              </a:rPr>
              <a:t>し</a:t>
            </a:r>
            <a:r>
              <a:rPr sz="600" spc="-50" dirty="0">
                <a:latin typeface="MS PGothic"/>
                <a:cs typeface="MS PGothic"/>
              </a:rPr>
              <a:t>ゃ</a:t>
            </a:r>
            <a:r>
              <a:rPr sz="600" dirty="0">
                <a:latin typeface="MS PGothic"/>
                <a:cs typeface="MS PGothic"/>
              </a:rPr>
              <a:t>	けいえ</a:t>
            </a:r>
            <a:r>
              <a:rPr sz="600" spc="-50" dirty="0">
                <a:latin typeface="MS PGothic"/>
                <a:cs typeface="MS PGothic"/>
              </a:rPr>
              <a:t>い</a:t>
            </a:r>
            <a:r>
              <a:rPr sz="600" dirty="0">
                <a:latin typeface="MS PGothic"/>
                <a:cs typeface="MS PGothic"/>
              </a:rPr>
              <a:t>	</a:t>
            </a:r>
            <a:r>
              <a:rPr sz="600" spc="80" dirty="0">
                <a:latin typeface="MS PGothic"/>
                <a:cs typeface="MS PGothic"/>
              </a:rPr>
              <a:t>ひ</a:t>
            </a:r>
            <a:r>
              <a:rPr sz="600" dirty="0">
                <a:latin typeface="MS PGothic"/>
                <a:cs typeface="MS PGothic"/>
              </a:rPr>
              <a:t>と	</a:t>
            </a:r>
            <a:r>
              <a:rPr sz="600" spc="-50" dirty="0">
                <a:latin typeface="MS PGothic"/>
                <a:cs typeface="MS PGothic"/>
              </a:rPr>
              <a:t>か</a:t>
            </a:r>
            <a:endParaRPr sz="600">
              <a:latin typeface="MS PGothic"/>
              <a:cs typeface="MS PGothic"/>
            </a:endParaRPr>
          </a:p>
          <a:p>
            <a:pPr marL="12700">
              <a:lnSpc>
                <a:spcPts val="1325"/>
              </a:lnSpc>
            </a:pPr>
            <a:r>
              <a:rPr sz="1200" spc="35" dirty="0">
                <a:latin typeface="MS PGothic"/>
                <a:cs typeface="MS PGothic"/>
              </a:rPr>
              <a:t>＜会社を経営している人は書いてください＞</a:t>
            </a:r>
            <a:endParaRPr sz="1200">
              <a:latin typeface="MS PGothic"/>
              <a:cs typeface="MS PGothic"/>
            </a:endParaRPr>
          </a:p>
        </p:txBody>
      </p:sp>
      <p:graphicFrame>
        <p:nvGraphicFramePr>
          <p:cNvPr id="11" name="object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6075114"/>
              </p:ext>
            </p:extLst>
          </p:nvPr>
        </p:nvGraphicFramePr>
        <p:xfrm>
          <a:off x="457200" y="7886445"/>
          <a:ext cx="6641463" cy="17449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47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15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324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8615">
                <a:tc>
                  <a:txBody>
                    <a:bodyPr/>
                    <a:lstStyle/>
                    <a:p>
                      <a:pPr marL="294005">
                        <a:lnSpc>
                          <a:spcPts val="605"/>
                        </a:lnSpc>
                        <a:spcBef>
                          <a:spcPts val="180"/>
                        </a:spcBef>
                        <a:tabLst>
                          <a:tab pos="763270" algn="l"/>
                        </a:tabLst>
                      </a:pPr>
                      <a:r>
                        <a:rPr sz="600" dirty="0">
                          <a:latin typeface="MS PGothic"/>
                          <a:cs typeface="MS PGothic"/>
                        </a:rPr>
                        <a:t>か</a:t>
                      </a:r>
                      <a:r>
                        <a:rPr sz="600" spc="65" dirty="0">
                          <a:latin typeface="MS PGothic"/>
                          <a:cs typeface="MS PGothic"/>
                        </a:rPr>
                        <a:t>い</a:t>
                      </a:r>
                      <a:r>
                        <a:rPr sz="600" spc="85" dirty="0">
                          <a:latin typeface="MS PGothic"/>
                          <a:cs typeface="MS PGothic"/>
                        </a:rPr>
                        <a:t>し</a:t>
                      </a:r>
                      <a:r>
                        <a:rPr sz="600" spc="-50" dirty="0">
                          <a:latin typeface="MS PGothic"/>
                          <a:cs typeface="MS PGothic"/>
                        </a:rPr>
                        <a:t>ゃ</a:t>
                      </a:r>
                      <a:r>
                        <a:rPr sz="600" dirty="0">
                          <a:latin typeface="MS PGothic"/>
                          <a:cs typeface="MS PGothic"/>
                        </a:rPr>
                        <a:t>	</a:t>
                      </a:r>
                      <a:r>
                        <a:rPr sz="600" spc="75" dirty="0">
                          <a:latin typeface="MS PGothic"/>
                          <a:cs typeface="MS PGothic"/>
                        </a:rPr>
                        <a:t>な</a:t>
                      </a:r>
                      <a:r>
                        <a:rPr sz="600" dirty="0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600" spc="75" dirty="0">
                          <a:latin typeface="MS PGothic"/>
                          <a:cs typeface="MS PGothic"/>
                        </a:rPr>
                        <a:t>ま</a:t>
                      </a:r>
                      <a:r>
                        <a:rPr sz="600" dirty="0">
                          <a:latin typeface="MS PGothic"/>
                          <a:cs typeface="MS PGothic"/>
                        </a:rPr>
                        <a:t> </a:t>
                      </a:r>
                      <a:r>
                        <a:rPr sz="600" spc="-50" dirty="0">
                          <a:latin typeface="MS PGothic"/>
                          <a:cs typeface="MS PGothic"/>
                        </a:rPr>
                        <a:t>え</a:t>
                      </a:r>
                      <a:r>
                        <a:rPr sz="600" spc="500" dirty="0">
                          <a:latin typeface="MS PGothic"/>
                          <a:cs typeface="MS PGothic"/>
                        </a:rPr>
                        <a:t> </a:t>
                      </a:r>
                      <a:endParaRPr sz="600">
                        <a:latin typeface="MS PGothic"/>
                        <a:cs typeface="MS PGothic"/>
                      </a:endParaRPr>
                    </a:p>
                    <a:p>
                      <a:pPr marL="292735">
                        <a:lnSpc>
                          <a:spcPts val="1325"/>
                        </a:lnSpc>
                      </a:pPr>
                      <a:r>
                        <a:rPr sz="1200" spc="-10" dirty="0">
                          <a:latin typeface="MS PGothic"/>
                          <a:cs typeface="MS PGothic"/>
                        </a:rPr>
                        <a:t>会社の名前</a:t>
                      </a:r>
                      <a:endParaRPr sz="1200">
                        <a:latin typeface="MS PGothic"/>
                        <a:cs typeface="MS PGothic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8615">
                <a:tc>
                  <a:txBody>
                    <a:bodyPr/>
                    <a:lstStyle/>
                    <a:p>
                      <a:pPr marL="757555">
                        <a:lnSpc>
                          <a:spcPts val="605"/>
                        </a:lnSpc>
                        <a:spcBef>
                          <a:spcPts val="180"/>
                        </a:spcBef>
                      </a:pPr>
                      <a:r>
                        <a:rPr sz="600" spc="45" dirty="0">
                          <a:latin typeface="MS PGothic"/>
                          <a:cs typeface="MS PGothic"/>
                        </a:rPr>
                        <a:t>し ご と</a:t>
                      </a:r>
                      <a:endParaRPr sz="600">
                        <a:latin typeface="MS PGothic"/>
                        <a:cs typeface="MS PGothic"/>
                      </a:endParaRPr>
                    </a:p>
                    <a:p>
                      <a:pPr marL="300355">
                        <a:lnSpc>
                          <a:spcPts val="1325"/>
                        </a:lnSpc>
                      </a:pPr>
                      <a:r>
                        <a:rPr sz="1200" spc="15" dirty="0">
                          <a:latin typeface="MS PGothic"/>
                          <a:cs typeface="MS PGothic"/>
                        </a:rPr>
                        <a:t>どんな仕事</a:t>
                      </a:r>
                      <a:endParaRPr sz="1200">
                        <a:latin typeface="MS PGothic"/>
                        <a:cs typeface="MS PGothic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8615">
                <a:tc>
                  <a:txBody>
                    <a:bodyPr/>
                    <a:lstStyle/>
                    <a:p>
                      <a:pPr marL="278765">
                        <a:lnSpc>
                          <a:spcPts val="605"/>
                        </a:lnSpc>
                        <a:spcBef>
                          <a:spcPts val="180"/>
                        </a:spcBef>
                        <a:tabLst>
                          <a:tab pos="734695" algn="l"/>
                        </a:tabLst>
                      </a:pPr>
                      <a:r>
                        <a:rPr sz="600" dirty="0">
                          <a:latin typeface="MS PGothic"/>
                          <a:cs typeface="MS PGothic"/>
                        </a:rPr>
                        <a:t>か</a:t>
                      </a:r>
                      <a:r>
                        <a:rPr sz="600" spc="65" dirty="0">
                          <a:latin typeface="MS PGothic"/>
                          <a:cs typeface="MS PGothic"/>
                        </a:rPr>
                        <a:t>い</a:t>
                      </a:r>
                      <a:r>
                        <a:rPr sz="600" spc="85" dirty="0">
                          <a:latin typeface="MS PGothic"/>
                          <a:cs typeface="MS PGothic"/>
                        </a:rPr>
                        <a:t>し</a:t>
                      </a:r>
                      <a:r>
                        <a:rPr sz="600" spc="-50" dirty="0">
                          <a:latin typeface="MS PGothic"/>
                          <a:cs typeface="MS PGothic"/>
                        </a:rPr>
                        <a:t>ゃ</a:t>
                      </a:r>
                      <a:r>
                        <a:rPr sz="600" dirty="0">
                          <a:latin typeface="MS PGothic"/>
                          <a:cs typeface="MS PGothic"/>
                        </a:rPr>
                        <a:t>	</a:t>
                      </a:r>
                      <a:r>
                        <a:rPr sz="600" spc="85" dirty="0">
                          <a:latin typeface="MS PGothic"/>
                          <a:cs typeface="MS PGothic"/>
                        </a:rPr>
                        <a:t>じ</a:t>
                      </a:r>
                      <a:r>
                        <a:rPr sz="600" dirty="0">
                          <a:latin typeface="MS PGothic"/>
                          <a:cs typeface="MS PGothic"/>
                        </a:rPr>
                        <a:t>ゅ</a:t>
                      </a:r>
                      <a:r>
                        <a:rPr sz="600" spc="105" dirty="0">
                          <a:latin typeface="MS PGothic"/>
                          <a:cs typeface="MS PGothic"/>
                        </a:rPr>
                        <a:t>う</a:t>
                      </a:r>
                      <a:r>
                        <a:rPr sz="600" spc="50" dirty="0">
                          <a:latin typeface="MS PGothic"/>
                          <a:cs typeface="MS PGothic"/>
                        </a:rPr>
                        <a:t>し</a:t>
                      </a:r>
                      <a:r>
                        <a:rPr sz="600" spc="15" dirty="0">
                          <a:latin typeface="MS PGothic"/>
                          <a:cs typeface="MS PGothic"/>
                        </a:rPr>
                        <a:t>ょ</a:t>
                      </a:r>
                      <a:endParaRPr sz="600">
                        <a:latin typeface="MS PGothic"/>
                        <a:cs typeface="MS PGothic"/>
                      </a:endParaRPr>
                    </a:p>
                    <a:p>
                      <a:pPr marL="277495">
                        <a:lnSpc>
                          <a:spcPts val="1325"/>
                        </a:lnSpc>
                      </a:pPr>
                      <a:r>
                        <a:rPr sz="1200" spc="45" dirty="0">
                          <a:latin typeface="MS PGothic"/>
                          <a:cs typeface="MS PGothic"/>
                        </a:rPr>
                        <a:t>会社の住所</a:t>
                      </a:r>
                      <a:endParaRPr sz="1200">
                        <a:latin typeface="MS PGothic"/>
                        <a:cs typeface="MS PGothic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8615">
                <a:tc>
                  <a:txBody>
                    <a:bodyPr/>
                    <a:lstStyle/>
                    <a:p>
                      <a:pPr marL="295910">
                        <a:lnSpc>
                          <a:spcPts val="605"/>
                        </a:lnSpc>
                        <a:spcBef>
                          <a:spcPts val="180"/>
                        </a:spcBef>
                      </a:pPr>
                      <a:r>
                        <a:rPr sz="600" spc="50" dirty="0">
                          <a:latin typeface="MS PGothic"/>
                          <a:cs typeface="MS PGothic"/>
                        </a:rPr>
                        <a:t>そうだんしゃし め い</a:t>
                      </a:r>
                      <a:endParaRPr sz="600">
                        <a:latin typeface="MS PGothic"/>
                        <a:cs typeface="MS PGothic"/>
                      </a:endParaRPr>
                    </a:p>
                    <a:p>
                      <a:pPr marL="292735">
                        <a:lnSpc>
                          <a:spcPts val="1325"/>
                        </a:lnSpc>
                      </a:pPr>
                      <a:r>
                        <a:rPr sz="1200" spc="-10" dirty="0">
                          <a:latin typeface="MS PGothic"/>
                          <a:cs typeface="MS PGothic"/>
                        </a:rPr>
                        <a:t>相談者氏名</a:t>
                      </a:r>
                      <a:endParaRPr sz="1200">
                        <a:latin typeface="MS PGothic"/>
                        <a:cs typeface="MS PGothic"/>
                      </a:endParaRPr>
                    </a:p>
                  </a:txBody>
                  <a:tcPr marL="0" marR="0" marT="228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marL="93980">
                        <a:lnSpc>
                          <a:spcPts val="525"/>
                        </a:lnSpc>
                        <a:spcBef>
                          <a:spcPts val="509"/>
                        </a:spcBef>
                      </a:pPr>
                      <a:r>
                        <a:rPr sz="500" spc="10" dirty="0">
                          <a:latin typeface="MS PGothic"/>
                          <a:cs typeface="MS PGothic"/>
                        </a:rPr>
                        <a:t>で ん わ</a:t>
                      </a:r>
                      <a:endParaRPr sz="500">
                        <a:latin typeface="MS PGothic"/>
                        <a:cs typeface="MS PGothic"/>
                      </a:endParaRPr>
                    </a:p>
                    <a:p>
                      <a:pPr marL="80645">
                        <a:lnSpc>
                          <a:spcPts val="1185"/>
                        </a:lnSpc>
                      </a:pPr>
                      <a:r>
                        <a:rPr sz="1050" spc="60" dirty="0">
                          <a:latin typeface="MS PGothic"/>
                          <a:cs typeface="MS PGothic"/>
                        </a:rPr>
                        <a:t>電話・メールアドレス</a:t>
                      </a:r>
                      <a:endParaRPr sz="1050">
                        <a:latin typeface="MS PGothic"/>
                        <a:cs typeface="MS PGothic"/>
                      </a:endParaRPr>
                    </a:p>
                  </a:txBody>
                  <a:tcPr marL="0" marR="0" marT="64769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sz="1200" spc="130" dirty="0">
                          <a:latin typeface="MS PGothic"/>
                          <a:cs typeface="MS PGothic"/>
                        </a:rPr>
                        <a:t>tel:</a:t>
                      </a:r>
                      <a:endParaRPr sz="1200" dirty="0">
                        <a:latin typeface="MS PGothic"/>
                        <a:cs typeface="MS PGothic"/>
                      </a:endParaRPr>
                    </a:p>
                  </a:txBody>
                  <a:tcPr marL="0" marR="0" marT="825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lang="en-US" sz="1200" spc="150" dirty="0">
                          <a:latin typeface="MS PGothic"/>
                          <a:cs typeface="MS PGothic"/>
                        </a:rPr>
                        <a:t>e-</a:t>
                      </a:r>
                      <a:r>
                        <a:rPr sz="1200" spc="150" dirty="0">
                          <a:latin typeface="MS PGothic"/>
                          <a:cs typeface="MS PGothic"/>
                        </a:rPr>
                        <a:t>mail:</a:t>
                      </a:r>
                      <a:endParaRPr sz="1200" dirty="0">
                        <a:latin typeface="MS PGothic"/>
                        <a:cs typeface="MS PGothic"/>
                      </a:endParaRPr>
                    </a:p>
                  </a:txBody>
                  <a:tcPr marL="0" marR="0" marT="825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" name="object 12"/>
          <p:cNvSpPr txBox="1"/>
          <p:nvPr/>
        </p:nvSpPr>
        <p:spPr>
          <a:xfrm>
            <a:off x="444500" y="9638791"/>
            <a:ext cx="6675120" cy="41870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14300">
              <a:lnSpc>
                <a:spcPct val="100000"/>
              </a:lnSpc>
              <a:spcBef>
                <a:spcPts val="105"/>
              </a:spcBef>
              <a:tabLst>
                <a:tab pos="855344" algn="l"/>
                <a:tab pos="2632710" algn="l"/>
                <a:tab pos="3261995" algn="l"/>
                <a:tab pos="4448175" algn="l"/>
                <a:tab pos="5646420" algn="l"/>
              </a:tabLst>
            </a:pPr>
            <a:r>
              <a:rPr sz="500" dirty="0" err="1">
                <a:latin typeface="MS PGothic"/>
                <a:cs typeface="MS PGothic"/>
              </a:rPr>
              <a:t>そうだんかい</a:t>
            </a:r>
            <a:r>
              <a:rPr sz="500" spc="340" dirty="0">
                <a:latin typeface="MS PGothic"/>
                <a:cs typeface="MS PGothic"/>
              </a:rPr>
              <a:t> </a:t>
            </a:r>
            <a:r>
              <a:rPr sz="500" spc="-50" dirty="0">
                <a:latin typeface="MS PGothic"/>
                <a:cs typeface="MS PGothic"/>
              </a:rPr>
              <a:t>ひ</a:t>
            </a:r>
            <a:r>
              <a:rPr lang="en-US" sz="500" spc="-50" dirty="0">
                <a:latin typeface="MS PGothic"/>
                <a:cs typeface="MS PGothic"/>
              </a:rPr>
              <a:t>                 </a:t>
            </a:r>
            <a:r>
              <a:rPr lang="ja-JP" altLang="en-US" sz="450" spc="-50" dirty="0">
                <a:latin typeface="MS PGothic"/>
                <a:cs typeface="MS PGothic"/>
              </a:rPr>
              <a:t>こうりゅう</a:t>
            </a:r>
            <a:r>
              <a:rPr sz="450" spc="270" dirty="0">
                <a:latin typeface="MS PGothic"/>
                <a:cs typeface="MS PGothic"/>
              </a:rPr>
              <a:t> </a:t>
            </a:r>
            <a:r>
              <a:rPr lang="ja-JP" altLang="en-US" sz="450" spc="270" dirty="0">
                <a:latin typeface="MS PGothic"/>
                <a:cs typeface="MS PGothic"/>
              </a:rPr>
              <a:t>　　　　　</a:t>
            </a:r>
            <a:r>
              <a:rPr sz="500" spc="-10" dirty="0" err="1">
                <a:latin typeface="MS PGothic"/>
                <a:cs typeface="MS PGothic"/>
              </a:rPr>
              <a:t>ちゅ</a:t>
            </a:r>
            <a:r>
              <a:rPr sz="500" spc="50" dirty="0" err="1">
                <a:latin typeface="MS PGothic"/>
                <a:cs typeface="MS PGothic"/>
              </a:rPr>
              <a:t>う</a:t>
            </a:r>
            <a:r>
              <a:rPr sz="500" dirty="0" err="1">
                <a:latin typeface="MS PGothic"/>
                <a:cs typeface="MS PGothic"/>
              </a:rPr>
              <a:t>し</a:t>
            </a:r>
            <a:r>
              <a:rPr sz="500" spc="-10" dirty="0" err="1">
                <a:latin typeface="MS PGothic"/>
                <a:cs typeface="MS PGothic"/>
              </a:rPr>
              <a:t>ゃ</a:t>
            </a:r>
            <a:r>
              <a:rPr sz="500" dirty="0" err="1">
                <a:latin typeface="MS PGothic"/>
                <a:cs typeface="MS PGothic"/>
              </a:rPr>
              <a:t>じ</a:t>
            </a:r>
            <a:r>
              <a:rPr sz="500" spc="-10" dirty="0" err="1">
                <a:latin typeface="MS PGothic"/>
                <a:cs typeface="MS PGothic"/>
              </a:rPr>
              <a:t>ょ</a:t>
            </a:r>
            <a:r>
              <a:rPr sz="500" spc="50" dirty="0" err="1">
                <a:latin typeface="MS PGothic"/>
                <a:cs typeface="MS PGothic"/>
              </a:rPr>
              <a:t>う</a:t>
            </a:r>
            <a:r>
              <a:rPr sz="500" spc="220" dirty="0">
                <a:latin typeface="MS PGothic"/>
                <a:cs typeface="MS PGothic"/>
              </a:rPr>
              <a:t> </a:t>
            </a:r>
            <a:r>
              <a:rPr sz="500" spc="-10" dirty="0">
                <a:latin typeface="MS PGothic"/>
                <a:cs typeface="MS PGothic"/>
              </a:rPr>
              <a:t>つ</a:t>
            </a:r>
            <a:r>
              <a:rPr lang="ja-JP" altLang="en-US" sz="500" spc="-10" dirty="0">
                <a:latin typeface="MS PGothic"/>
                <a:cs typeface="MS PGothic"/>
              </a:rPr>
              <a:t>か　　　　　　                      </a:t>
            </a:r>
            <a:r>
              <a:rPr lang="en-US" sz="500" spc="-50" dirty="0">
                <a:latin typeface="MS PGothic"/>
                <a:cs typeface="MS PGothic"/>
              </a:rPr>
              <a:t>   </a:t>
            </a:r>
            <a:r>
              <a:rPr sz="500" spc="-10" dirty="0" err="1">
                <a:latin typeface="MS PGothic"/>
                <a:cs typeface="MS PGothic"/>
              </a:rPr>
              <a:t>ちゅ</a:t>
            </a:r>
            <a:r>
              <a:rPr sz="500" spc="50" dirty="0" err="1">
                <a:latin typeface="MS PGothic"/>
                <a:cs typeface="MS PGothic"/>
              </a:rPr>
              <a:t>う</a:t>
            </a:r>
            <a:r>
              <a:rPr sz="500" dirty="0" err="1">
                <a:latin typeface="MS PGothic"/>
                <a:cs typeface="MS PGothic"/>
              </a:rPr>
              <a:t>し</a:t>
            </a:r>
            <a:r>
              <a:rPr sz="500" spc="-25" dirty="0" err="1">
                <a:latin typeface="MS PGothic"/>
                <a:cs typeface="MS PGothic"/>
              </a:rPr>
              <a:t>ゃ</a:t>
            </a:r>
            <a:r>
              <a:rPr sz="500" dirty="0" err="1">
                <a:latin typeface="MS PGothic"/>
                <a:cs typeface="MS PGothic"/>
              </a:rPr>
              <a:t>じょ</a:t>
            </a:r>
            <a:r>
              <a:rPr sz="500" spc="-50" dirty="0" err="1">
                <a:latin typeface="MS PGothic"/>
                <a:cs typeface="MS PGothic"/>
              </a:rPr>
              <a:t>う</a:t>
            </a:r>
            <a:r>
              <a:rPr lang="en-US" sz="500" spc="-50" dirty="0">
                <a:latin typeface="MS PGothic"/>
                <a:cs typeface="MS PGothic"/>
              </a:rPr>
              <a:t>           </a:t>
            </a:r>
            <a:r>
              <a:rPr lang="ja-JP" altLang="en-US" sz="500" spc="-50" dirty="0">
                <a:latin typeface="MS PGothic"/>
                <a:cs typeface="MS PGothic"/>
              </a:rPr>
              <a:t>　じこ</a:t>
            </a:r>
            <a:r>
              <a:rPr lang="en-US" sz="500" spc="-50" dirty="0">
                <a:latin typeface="MS PGothic"/>
                <a:cs typeface="MS PGothic"/>
              </a:rPr>
              <a:t>   </a:t>
            </a:r>
            <a:r>
              <a:rPr lang="ja-JP" altLang="en-US" sz="500" spc="-50" dirty="0">
                <a:latin typeface="MS PGothic"/>
                <a:cs typeface="MS PGothic"/>
              </a:rPr>
              <a:t>　　とうなんとう　　　　　　　　　　　　　　　　　せきにん　　お　　　　　　　　　　　　　　　　　　　　　りょうしょう</a:t>
            </a:r>
            <a:endParaRPr lang="ja-JP" altLang="en-US" sz="500" dirty="0">
              <a:latin typeface="MS PGothic"/>
              <a:cs typeface="MS PGothic"/>
            </a:endParaRPr>
          </a:p>
          <a:p>
            <a:pPr marL="121920" indent="-109220">
              <a:lnSpc>
                <a:spcPct val="100000"/>
              </a:lnSpc>
              <a:buSzPct val="87500"/>
              <a:buChar char="■"/>
              <a:tabLst>
                <a:tab pos="121920" algn="l"/>
              </a:tabLst>
            </a:pPr>
            <a:r>
              <a:rPr lang="ja-JP" altLang="en-US" sz="800" spc="-40" dirty="0">
                <a:latin typeface="MS PGothic"/>
                <a:cs typeface="MS PGothic"/>
              </a:rPr>
              <a:t>相談会の日は、交流センターの駐 車 場を使うことができます。駐車 場 での事故・盗難等につきましては責任を負いかねますのでご了承ください。</a:t>
            </a:r>
            <a:endParaRPr lang="ja-JP" altLang="en-US" sz="800" dirty="0">
              <a:latin typeface="MS PGothic"/>
              <a:cs typeface="MS PGothic"/>
            </a:endParaRPr>
          </a:p>
          <a:p>
            <a:pPr marL="4207510">
              <a:lnSpc>
                <a:spcPts val="434"/>
              </a:lnSpc>
              <a:spcBef>
                <a:spcPts val="290"/>
              </a:spcBef>
              <a:tabLst>
                <a:tab pos="4437380" algn="l"/>
                <a:tab pos="4716145" algn="l"/>
              </a:tabLst>
            </a:pPr>
            <a:r>
              <a:rPr sz="400" spc="-10" dirty="0" err="1">
                <a:latin typeface="Yu Gothic"/>
                <a:cs typeface="Yu Gothic"/>
              </a:rPr>
              <a:t>か</a:t>
            </a:r>
            <a:r>
              <a:rPr sz="400" spc="-60" dirty="0" err="1">
                <a:latin typeface="Yu Gothic"/>
                <a:cs typeface="Yu Gothic"/>
              </a:rPr>
              <a:t>み</a:t>
            </a:r>
            <a:r>
              <a:rPr sz="400" dirty="0">
                <a:latin typeface="Yu Gothic"/>
                <a:cs typeface="Yu Gothic"/>
              </a:rPr>
              <a:t>	</a:t>
            </a:r>
            <a:r>
              <a:rPr sz="400" spc="-50" dirty="0">
                <a:latin typeface="Yu Gothic"/>
                <a:cs typeface="Yu Gothic"/>
              </a:rPr>
              <a:t>か</a:t>
            </a:r>
            <a:r>
              <a:rPr sz="400" dirty="0">
                <a:latin typeface="Yu Gothic"/>
                <a:cs typeface="Yu Gothic"/>
              </a:rPr>
              <a:t>	</a:t>
            </a:r>
            <a:r>
              <a:rPr sz="400" spc="-10" dirty="0">
                <a:latin typeface="Yu Gothic"/>
                <a:cs typeface="Yu Gothic"/>
              </a:rPr>
              <a:t>じょ</a:t>
            </a:r>
            <a:r>
              <a:rPr sz="400" dirty="0">
                <a:latin typeface="Yu Gothic"/>
                <a:cs typeface="Yu Gothic"/>
              </a:rPr>
              <a:t>う</a:t>
            </a:r>
            <a:r>
              <a:rPr sz="400" spc="-10" dirty="0">
                <a:latin typeface="Yu Gothic"/>
                <a:cs typeface="Yu Gothic"/>
              </a:rPr>
              <a:t>ほ</a:t>
            </a:r>
            <a:r>
              <a:rPr sz="400" dirty="0">
                <a:latin typeface="Yu Gothic"/>
                <a:cs typeface="Yu Gothic"/>
              </a:rPr>
              <a:t>う</a:t>
            </a:r>
            <a:r>
              <a:rPr sz="400" spc="290" dirty="0">
                <a:latin typeface="Yu Gothic"/>
                <a:cs typeface="Yu Gothic"/>
              </a:rPr>
              <a:t>  </a:t>
            </a:r>
            <a:r>
              <a:rPr sz="400" spc="-10" dirty="0" err="1">
                <a:latin typeface="Yu Gothic"/>
                <a:cs typeface="Yu Gothic"/>
              </a:rPr>
              <a:t>ほ</a:t>
            </a:r>
            <a:r>
              <a:rPr sz="400" dirty="0" err="1">
                <a:latin typeface="Yu Gothic"/>
                <a:cs typeface="Yu Gothic"/>
              </a:rPr>
              <a:t>か</a:t>
            </a:r>
            <a:r>
              <a:rPr sz="400" spc="295" dirty="0">
                <a:latin typeface="Yu Gothic"/>
                <a:cs typeface="Yu Gothic"/>
              </a:rPr>
              <a:t> </a:t>
            </a:r>
            <a:r>
              <a:rPr sz="400" spc="-10" dirty="0" err="1">
                <a:latin typeface="Yu Gothic"/>
                <a:cs typeface="Yu Gothic"/>
              </a:rPr>
              <a:t>ひ</a:t>
            </a:r>
            <a:r>
              <a:rPr sz="400" dirty="0" err="1">
                <a:latin typeface="Yu Gothic"/>
                <a:cs typeface="Yu Gothic"/>
              </a:rPr>
              <a:t>と</a:t>
            </a:r>
            <a:r>
              <a:rPr sz="400" spc="290" dirty="0">
                <a:latin typeface="Yu Gothic"/>
                <a:cs typeface="Yu Gothic"/>
              </a:rPr>
              <a:t>  </a:t>
            </a:r>
            <a:r>
              <a:rPr sz="400" spc="-10" dirty="0">
                <a:latin typeface="Yu Gothic"/>
                <a:cs typeface="Yu Gothic"/>
              </a:rPr>
              <a:t>お</a:t>
            </a:r>
            <a:r>
              <a:rPr sz="400" spc="-50" dirty="0">
                <a:latin typeface="Yu Gothic"/>
                <a:cs typeface="Yu Gothic"/>
              </a:rPr>
              <a:t>し</a:t>
            </a:r>
            <a:endParaRPr sz="400" dirty="0">
              <a:latin typeface="Yu Gothic"/>
              <a:cs typeface="Yu Gothic"/>
            </a:endParaRPr>
          </a:p>
          <a:p>
            <a:pPr marL="4004945">
              <a:lnSpc>
                <a:spcPts val="915"/>
              </a:lnSpc>
            </a:pPr>
            <a:r>
              <a:rPr sz="800" spc="-15" dirty="0">
                <a:latin typeface="Yu Gothic"/>
                <a:cs typeface="Yu Gothic"/>
              </a:rPr>
              <a:t>この紙に書いた情 報は他の人に教えることはありません</a:t>
            </a:r>
            <a:r>
              <a:rPr sz="800" spc="-50" dirty="0">
                <a:latin typeface="MS PGothic"/>
                <a:cs typeface="MS PGothic"/>
              </a:rPr>
              <a:t>。</a:t>
            </a:r>
            <a:endParaRPr sz="800" dirty="0">
              <a:latin typeface="MS PGothic"/>
              <a:cs typeface="MS PGothic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444500" y="313689"/>
            <a:ext cx="1609725" cy="654050"/>
          </a:xfrm>
          <a:custGeom>
            <a:avLst/>
            <a:gdLst/>
            <a:ahLst/>
            <a:cxnLst/>
            <a:rect l="l" t="t" r="r" b="b"/>
            <a:pathLst>
              <a:path w="1609725" h="654050">
                <a:moveTo>
                  <a:pt x="1577975" y="0"/>
                </a:moveTo>
                <a:lnTo>
                  <a:pt x="31750" y="0"/>
                </a:lnTo>
                <a:lnTo>
                  <a:pt x="19389" y="2496"/>
                </a:lnTo>
                <a:lnTo>
                  <a:pt x="9297" y="9302"/>
                </a:lnTo>
                <a:lnTo>
                  <a:pt x="2494" y="19395"/>
                </a:lnTo>
                <a:lnTo>
                  <a:pt x="0" y="31750"/>
                </a:lnTo>
                <a:lnTo>
                  <a:pt x="0" y="622300"/>
                </a:lnTo>
                <a:lnTo>
                  <a:pt x="2494" y="634654"/>
                </a:lnTo>
                <a:lnTo>
                  <a:pt x="9297" y="644747"/>
                </a:lnTo>
                <a:lnTo>
                  <a:pt x="19389" y="651553"/>
                </a:lnTo>
                <a:lnTo>
                  <a:pt x="31750" y="654050"/>
                </a:lnTo>
                <a:lnTo>
                  <a:pt x="1577975" y="654050"/>
                </a:lnTo>
                <a:lnTo>
                  <a:pt x="1590329" y="651553"/>
                </a:lnTo>
                <a:lnTo>
                  <a:pt x="1600422" y="644747"/>
                </a:lnTo>
                <a:lnTo>
                  <a:pt x="1607228" y="634654"/>
                </a:lnTo>
                <a:lnTo>
                  <a:pt x="1609725" y="622300"/>
                </a:lnTo>
                <a:lnTo>
                  <a:pt x="1609725" y="615950"/>
                </a:lnTo>
                <a:lnTo>
                  <a:pt x="38100" y="615950"/>
                </a:lnTo>
                <a:lnTo>
                  <a:pt x="38100" y="38100"/>
                </a:lnTo>
                <a:lnTo>
                  <a:pt x="1609725" y="38100"/>
                </a:lnTo>
                <a:lnTo>
                  <a:pt x="1609725" y="31750"/>
                </a:lnTo>
                <a:lnTo>
                  <a:pt x="1607228" y="19395"/>
                </a:lnTo>
                <a:lnTo>
                  <a:pt x="1600422" y="9302"/>
                </a:lnTo>
                <a:lnTo>
                  <a:pt x="1590329" y="2496"/>
                </a:lnTo>
                <a:lnTo>
                  <a:pt x="1577975" y="0"/>
                </a:lnTo>
                <a:close/>
              </a:path>
              <a:path w="1609725" h="654050">
                <a:moveTo>
                  <a:pt x="1609725" y="38100"/>
                </a:moveTo>
                <a:lnTo>
                  <a:pt x="1571625" y="38100"/>
                </a:lnTo>
                <a:lnTo>
                  <a:pt x="1571625" y="615950"/>
                </a:lnTo>
                <a:lnTo>
                  <a:pt x="1609725" y="615950"/>
                </a:lnTo>
                <a:lnTo>
                  <a:pt x="1609725" y="38100"/>
                </a:lnTo>
                <a:close/>
              </a:path>
              <a:path w="1609725" h="654050">
                <a:moveTo>
                  <a:pt x="1558925" y="50800"/>
                </a:moveTo>
                <a:lnTo>
                  <a:pt x="50800" y="50800"/>
                </a:lnTo>
                <a:lnTo>
                  <a:pt x="50800" y="603250"/>
                </a:lnTo>
                <a:lnTo>
                  <a:pt x="1558925" y="603250"/>
                </a:lnTo>
                <a:lnTo>
                  <a:pt x="1558925" y="590550"/>
                </a:lnTo>
                <a:lnTo>
                  <a:pt x="63500" y="590550"/>
                </a:lnTo>
                <a:lnTo>
                  <a:pt x="63500" y="63500"/>
                </a:lnTo>
                <a:lnTo>
                  <a:pt x="1558925" y="63500"/>
                </a:lnTo>
                <a:lnTo>
                  <a:pt x="1558925" y="50800"/>
                </a:lnTo>
                <a:close/>
              </a:path>
              <a:path w="1609725" h="654050">
                <a:moveTo>
                  <a:pt x="1558925" y="63500"/>
                </a:moveTo>
                <a:lnTo>
                  <a:pt x="1546225" y="63500"/>
                </a:lnTo>
                <a:lnTo>
                  <a:pt x="1546225" y="590550"/>
                </a:lnTo>
                <a:lnTo>
                  <a:pt x="1558925" y="590550"/>
                </a:lnTo>
                <a:lnTo>
                  <a:pt x="1558925" y="63500"/>
                </a:lnTo>
                <a:close/>
              </a:path>
            </a:pathLst>
          </a:custGeom>
          <a:solidFill>
            <a:srgbClr val="76707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586231" y="396340"/>
            <a:ext cx="1328420" cy="474489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40"/>
              </a:spcBef>
            </a:pPr>
            <a:r>
              <a:rPr sz="1400" spc="65" dirty="0">
                <a:latin typeface="MS PGothic"/>
                <a:cs typeface="MS PGothic"/>
              </a:rPr>
              <a:t>さんか</a:t>
            </a:r>
            <a:endParaRPr sz="1400" dirty="0">
              <a:latin typeface="MS PGothic"/>
              <a:cs typeface="MS PGothic"/>
            </a:endParaRPr>
          </a:p>
          <a:p>
            <a:pPr algn="ctr">
              <a:lnSpc>
                <a:spcPct val="100000"/>
              </a:lnSpc>
              <a:spcBef>
                <a:spcPts val="145"/>
              </a:spcBef>
            </a:pPr>
            <a:r>
              <a:rPr sz="1400" spc="125" dirty="0" err="1">
                <a:latin typeface="MS PGothic"/>
                <a:cs typeface="MS PGothic"/>
              </a:rPr>
              <a:t>もうしこみ</a:t>
            </a:r>
            <a:r>
              <a:rPr lang="ja-JP" altLang="en-US" sz="1400" spc="125" dirty="0">
                <a:latin typeface="MS PGothic"/>
                <a:cs typeface="MS PGothic"/>
              </a:rPr>
              <a:t>し</a:t>
            </a:r>
            <a:r>
              <a:rPr sz="1400" spc="125" dirty="0">
                <a:latin typeface="MS PGothic"/>
                <a:cs typeface="MS PGothic"/>
              </a:rPr>
              <a:t>ょ</a:t>
            </a:r>
            <a:endParaRPr sz="1400" dirty="0">
              <a:latin typeface="MS PGothic"/>
              <a:cs typeface="MS PGothic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16D52383-400B-B1A8-3C05-2D41987B2FD3}"/>
              </a:ext>
            </a:extLst>
          </p:cNvPr>
          <p:cNvSpPr txBox="1"/>
          <p:nvPr/>
        </p:nvSpPr>
        <p:spPr>
          <a:xfrm>
            <a:off x="892973" y="6359738"/>
            <a:ext cx="377026" cy="1692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500" dirty="0"/>
              <a:t>ことば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162B78CF-D713-C2EA-6171-695B20AEA156}"/>
              </a:ext>
            </a:extLst>
          </p:cNvPr>
          <p:cNvSpPr txBox="1"/>
          <p:nvPr/>
        </p:nvSpPr>
        <p:spPr>
          <a:xfrm>
            <a:off x="1966182" y="915187"/>
            <a:ext cx="544893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/>
              <a:t>なんこくし　ちいきこうりゅう　　　　　　　　　　　　　　　　　　　　　　　　　　かいぎしつ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663</TotalTime>
  <Words>330</Words>
  <Application>Microsoft Office PowerPoint</Application>
  <PresentationFormat>ユーザー設定</PresentationFormat>
  <Paragraphs>73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MS PGothic</vt:lpstr>
      <vt:lpstr>SimSun</vt:lpstr>
      <vt:lpstr>Yu Gothic</vt:lpstr>
      <vt:lpstr>Yu Gothic</vt:lpstr>
      <vt:lpstr>Calibri</vt:lpstr>
      <vt:lpstr>Times New Roman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user2</dc:creator>
  <cp:lastModifiedBy>user2</cp:lastModifiedBy>
  <cp:revision>36</cp:revision>
  <cp:lastPrinted>2025-08-08T02:55:44Z</cp:lastPrinted>
  <dcterms:created xsi:type="dcterms:W3CDTF">2025-04-12T07:02:13Z</dcterms:created>
  <dcterms:modified xsi:type="dcterms:W3CDTF">2025-10-20T05:34:08Z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2025-04-12T00:00:00Z</vt:filetime>
  </property>
  <property fmtid="{D5CDD505-2E9C-101B-9397-08002B2CF9AE}" pid="3" name="LastSaved">
    <vt:filetime>2025-04-12T00:00:00Z</vt:filetime>
  </property>
  <property fmtid="{D5CDD505-2E9C-101B-9397-08002B2CF9AE}" pid="4" name="Producer">
    <vt:lpwstr>iLovePDF</vt:lpwstr>
  </property>
</Properties>
</file>