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5113000" cy="21374100"/>
  <p:notesSz cx="6735763" cy="98663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HG丸ｺﾞｼｯｸM-PRO" panose="020F0600000000000000" pitchFamily="50" charset="-128"/>
      <p:regular r:id="rId6"/>
    </p:embeddedFont>
    <p:embeddedFont>
      <p:font typeface="Meiryo UI" panose="020B0604030504040204" pitchFamily="50" charset="-128"/>
      <p:regular r:id="rId7"/>
      <p:bold r:id="rId8"/>
      <p:italic r:id="rId9"/>
      <p:boldItalic r:id="rId10"/>
    </p:embeddedFont>
    <p:embeddedFont>
      <p:font typeface="メイリオ" panose="020B0604030504040204" pitchFamily="50" charset="-128"/>
      <p:regular r:id="rId11"/>
      <p:bold r:id="rId12"/>
      <p:italic r:id="rId13"/>
      <p:boldItalic r:id="rId14"/>
    </p:embeddedFont>
    <p:embeddedFont>
      <p:font typeface="游ゴシック" panose="020B0400000000000000" pitchFamily="50" charset="-128"/>
      <p:regular r:id="rId15"/>
      <p:bold r:id="rId16"/>
    </p:embeddedFont>
    <p:embeddedFont>
      <p:font typeface="游ゴシック" panose="020B0400000000000000" pitchFamily="50" charset="-12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8A4E4"/>
    <a:srgbClr val="FE9EF7"/>
    <a:srgbClr val="EBB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3979" autoAdjust="0"/>
  </p:normalViewPr>
  <p:slideViewPr>
    <p:cSldViewPr>
      <p:cViewPr varScale="1">
        <p:scale>
          <a:sx n="25" d="100"/>
          <a:sy n="25" d="100"/>
        </p:scale>
        <p:origin x="266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680B6-6105-4FA3-84CB-80B9EC0739CC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F6F4-3DED-4C0F-97E7-29E772D37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02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0F6F4-3DED-4C0F-97E7-29E772D374D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28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33" y="2489939"/>
            <a:ext cx="11418711" cy="1718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067" y="4541997"/>
            <a:ext cx="9403644" cy="2048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4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09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4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2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1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9489" y="320985"/>
            <a:ext cx="3022600" cy="6838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689" y="320985"/>
            <a:ext cx="8843904" cy="6838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76" y="5150568"/>
            <a:ext cx="11418711" cy="1591926"/>
          </a:xfrm>
        </p:spPr>
        <p:txBody>
          <a:bodyPr anchor="t"/>
          <a:lstStyle>
            <a:lvl1pPr algn="l">
              <a:defRPr sz="242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176" y="3397225"/>
            <a:ext cx="11418711" cy="1753343"/>
          </a:xfrm>
        </p:spPr>
        <p:txBody>
          <a:bodyPr anchor="b"/>
          <a:lstStyle>
            <a:lvl1pPr marL="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1pPr>
            <a:lvl2pPr marL="277454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2pPr>
            <a:lvl3pPr marL="554906" indent="0">
              <a:buNone/>
              <a:defRPr sz="971">
                <a:solidFill>
                  <a:schemeClr val="tx1">
                    <a:tint val="75000"/>
                  </a:schemeClr>
                </a:solidFill>
              </a:defRPr>
            </a:lvl3pPr>
            <a:lvl4pPr marL="832361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4pPr>
            <a:lvl5pPr marL="110981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5pPr>
            <a:lvl6pPr marL="138726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6pPr>
            <a:lvl7pPr marL="1664719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7pPr>
            <a:lvl8pPr marL="1942174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8pPr>
            <a:lvl9pPr marL="2219626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1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689" y="1870237"/>
            <a:ext cx="5933252" cy="5289719"/>
          </a:xfrm>
        </p:spPr>
        <p:txBody>
          <a:bodyPr/>
          <a:lstStyle>
            <a:lvl1pPr>
              <a:defRPr sz="1700"/>
            </a:lvl1pPr>
            <a:lvl2pPr>
              <a:defRPr sz="1456"/>
            </a:lvl2pPr>
            <a:lvl3pPr>
              <a:defRPr sz="1215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8837" y="1870237"/>
            <a:ext cx="5933252" cy="5289719"/>
          </a:xfrm>
        </p:spPr>
        <p:txBody>
          <a:bodyPr/>
          <a:lstStyle>
            <a:lvl1pPr>
              <a:defRPr sz="1700"/>
            </a:lvl1pPr>
            <a:lvl2pPr>
              <a:defRPr sz="1456"/>
            </a:lvl2pPr>
            <a:lvl3pPr>
              <a:defRPr sz="1215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690" y="1794162"/>
            <a:ext cx="5935586" cy="747722"/>
          </a:xfrm>
        </p:spPr>
        <p:txBody>
          <a:bodyPr anchor="b"/>
          <a:lstStyle>
            <a:lvl1pPr marL="0" indent="0">
              <a:buNone/>
              <a:defRPr sz="1456" b="1"/>
            </a:lvl1pPr>
            <a:lvl2pPr marL="277454" indent="0">
              <a:buNone/>
              <a:defRPr sz="1215" b="1"/>
            </a:lvl2pPr>
            <a:lvl3pPr marL="554906" indent="0">
              <a:buNone/>
              <a:defRPr sz="1092" b="1"/>
            </a:lvl3pPr>
            <a:lvl4pPr marL="832361" indent="0">
              <a:buNone/>
              <a:defRPr sz="971" b="1"/>
            </a:lvl4pPr>
            <a:lvl5pPr marL="1109813" indent="0">
              <a:buNone/>
              <a:defRPr sz="971" b="1"/>
            </a:lvl5pPr>
            <a:lvl6pPr marL="1387267" indent="0">
              <a:buNone/>
              <a:defRPr sz="971" b="1"/>
            </a:lvl6pPr>
            <a:lvl7pPr marL="1664719" indent="0">
              <a:buNone/>
              <a:defRPr sz="971" b="1"/>
            </a:lvl7pPr>
            <a:lvl8pPr marL="1942174" indent="0">
              <a:buNone/>
              <a:defRPr sz="971" b="1"/>
            </a:lvl8pPr>
            <a:lvl9pPr marL="2219626" indent="0">
              <a:buNone/>
              <a:defRPr sz="9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690" y="2541886"/>
            <a:ext cx="5935586" cy="4618068"/>
          </a:xfrm>
        </p:spPr>
        <p:txBody>
          <a:bodyPr/>
          <a:lstStyle>
            <a:lvl1pPr>
              <a:defRPr sz="1456"/>
            </a:lvl1pPr>
            <a:lvl2pPr>
              <a:defRPr sz="1215"/>
            </a:lvl2pPr>
            <a:lvl3pPr>
              <a:defRPr sz="1092"/>
            </a:lvl3pPr>
            <a:lvl4pPr>
              <a:defRPr sz="971"/>
            </a:lvl4pPr>
            <a:lvl5pPr>
              <a:defRPr sz="971"/>
            </a:lvl5pPr>
            <a:lvl6pPr>
              <a:defRPr sz="971"/>
            </a:lvl6pPr>
            <a:lvl7pPr>
              <a:defRPr sz="971"/>
            </a:lvl7pPr>
            <a:lvl8pPr>
              <a:defRPr sz="971"/>
            </a:lvl8pPr>
            <a:lvl9pPr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175" y="1794162"/>
            <a:ext cx="5937917" cy="747722"/>
          </a:xfrm>
        </p:spPr>
        <p:txBody>
          <a:bodyPr anchor="b"/>
          <a:lstStyle>
            <a:lvl1pPr marL="0" indent="0">
              <a:buNone/>
              <a:defRPr sz="1456" b="1"/>
            </a:lvl1pPr>
            <a:lvl2pPr marL="277454" indent="0">
              <a:buNone/>
              <a:defRPr sz="1215" b="1"/>
            </a:lvl2pPr>
            <a:lvl3pPr marL="554906" indent="0">
              <a:buNone/>
              <a:defRPr sz="1092" b="1"/>
            </a:lvl3pPr>
            <a:lvl4pPr marL="832361" indent="0">
              <a:buNone/>
              <a:defRPr sz="971" b="1"/>
            </a:lvl4pPr>
            <a:lvl5pPr marL="1109813" indent="0">
              <a:buNone/>
              <a:defRPr sz="971" b="1"/>
            </a:lvl5pPr>
            <a:lvl6pPr marL="1387267" indent="0">
              <a:buNone/>
              <a:defRPr sz="971" b="1"/>
            </a:lvl6pPr>
            <a:lvl7pPr marL="1664719" indent="0">
              <a:buNone/>
              <a:defRPr sz="971" b="1"/>
            </a:lvl7pPr>
            <a:lvl8pPr marL="1942174" indent="0">
              <a:buNone/>
              <a:defRPr sz="971" b="1"/>
            </a:lvl8pPr>
            <a:lvl9pPr marL="2219626" indent="0">
              <a:buNone/>
              <a:defRPr sz="9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4175" y="2541886"/>
            <a:ext cx="5937917" cy="4618068"/>
          </a:xfrm>
        </p:spPr>
        <p:txBody>
          <a:bodyPr/>
          <a:lstStyle>
            <a:lvl1pPr>
              <a:defRPr sz="1456"/>
            </a:lvl1pPr>
            <a:lvl2pPr>
              <a:defRPr sz="1215"/>
            </a:lvl2pPr>
            <a:lvl3pPr>
              <a:defRPr sz="1092"/>
            </a:lvl3pPr>
            <a:lvl4pPr>
              <a:defRPr sz="971"/>
            </a:lvl4pPr>
            <a:lvl5pPr>
              <a:defRPr sz="971"/>
            </a:lvl5pPr>
            <a:lvl6pPr>
              <a:defRPr sz="971"/>
            </a:lvl6pPr>
            <a:lvl7pPr>
              <a:defRPr sz="971"/>
            </a:lvl7pPr>
            <a:lvl8pPr>
              <a:defRPr sz="971"/>
            </a:lvl8pPr>
            <a:lvl9pPr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89" y="319127"/>
            <a:ext cx="4419620" cy="1358146"/>
          </a:xfrm>
        </p:spPr>
        <p:txBody>
          <a:bodyPr anchor="b"/>
          <a:lstStyle>
            <a:lvl1pPr algn="l">
              <a:defRPr sz="12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233" y="319129"/>
            <a:ext cx="7509856" cy="6840825"/>
          </a:xfrm>
        </p:spPr>
        <p:txBody>
          <a:bodyPr/>
          <a:lstStyle>
            <a:lvl1pPr>
              <a:defRPr sz="1942"/>
            </a:lvl1pPr>
            <a:lvl2pPr>
              <a:defRPr sz="1700"/>
            </a:lvl2pPr>
            <a:lvl3pPr>
              <a:defRPr sz="1456"/>
            </a:lvl3pPr>
            <a:lvl4pPr>
              <a:defRPr sz="1215"/>
            </a:lvl4pPr>
            <a:lvl5pPr>
              <a:defRPr sz="1215"/>
            </a:lvl5pPr>
            <a:lvl6pPr>
              <a:defRPr sz="1215"/>
            </a:lvl6pPr>
            <a:lvl7pPr>
              <a:defRPr sz="1215"/>
            </a:lvl7pPr>
            <a:lvl8pPr>
              <a:defRPr sz="1215"/>
            </a:lvl8pPr>
            <a:lvl9pPr>
              <a:defRPr sz="1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689" y="1677277"/>
            <a:ext cx="4419620" cy="5482681"/>
          </a:xfrm>
        </p:spPr>
        <p:txBody>
          <a:bodyPr/>
          <a:lstStyle>
            <a:lvl1pPr marL="0" indent="0">
              <a:buNone/>
              <a:defRPr sz="850"/>
            </a:lvl1pPr>
            <a:lvl2pPr marL="277454" indent="0">
              <a:buNone/>
              <a:defRPr sz="729"/>
            </a:lvl2pPr>
            <a:lvl3pPr marL="554906" indent="0">
              <a:buNone/>
              <a:defRPr sz="606"/>
            </a:lvl3pPr>
            <a:lvl4pPr marL="832361" indent="0">
              <a:buNone/>
              <a:defRPr sz="546"/>
            </a:lvl4pPr>
            <a:lvl5pPr marL="1109813" indent="0">
              <a:buNone/>
              <a:defRPr sz="546"/>
            </a:lvl5pPr>
            <a:lvl6pPr marL="1387267" indent="0">
              <a:buNone/>
              <a:defRPr sz="546"/>
            </a:lvl6pPr>
            <a:lvl7pPr marL="1664719" indent="0">
              <a:buNone/>
              <a:defRPr sz="546"/>
            </a:lvl7pPr>
            <a:lvl8pPr marL="1942174" indent="0">
              <a:buNone/>
              <a:defRPr sz="546"/>
            </a:lvl8pPr>
            <a:lvl9pPr marL="2219626" indent="0">
              <a:buNone/>
              <a:defRPr sz="5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115" y="5610702"/>
            <a:ext cx="8060267" cy="662375"/>
          </a:xfrm>
        </p:spPr>
        <p:txBody>
          <a:bodyPr anchor="b"/>
          <a:lstStyle>
            <a:lvl1pPr algn="l">
              <a:defRPr sz="12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3115" y="716181"/>
            <a:ext cx="8060267" cy="4809173"/>
          </a:xfrm>
        </p:spPr>
        <p:txBody>
          <a:bodyPr/>
          <a:lstStyle>
            <a:lvl1pPr marL="0" indent="0">
              <a:buNone/>
              <a:defRPr sz="1942"/>
            </a:lvl1pPr>
            <a:lvl2pPr marL="277454" indent="0">
              <a:buNone/>
              <a:defRPr sz="1700"/>
            </a:lvl2pPr>
            <a:lvl3pPr marL="554906" indent="0">
              <a:buNone/>
              <a:defRPr sz="1456"/>
            </a:lvl3pPr>
            <a:lvl4pPr marL="832361" indent="0">
              <a:buNone/>
              <a:defRPr sz="1215"/>
            </a:lvl4pPr>
            <a:lvl5pPr marL="1109813" indent="0">
              <a:buNone/>
              <a:defRPr sz="1215"/>
            </a:lvl5pPr>
            <a:lvl6pPr marL="1387267" indent="0">
              <a:buNone/>
              <a:defRPr sz="1215"/>
            </a:lvl6pPr>
            <a:lvl7pPr marL="1664719" indent="0">
              <a:buNone/>
              <a:defRPr sz="1215"/>
            </a:lvl7pPr>
            <a:lvl8pPr marL="1942174" indent="0">
              <a:buNone/>
              <a:defRPr sz="1215"/>
            </a:lvl8pPr>
            <a:lvl9pPr marL="2219626" indent="0">
              <a:buNone/>
              <a:defRPr sz="12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3115" y="6273077"/>
            <a:ext cx="8060267" cy="940683"/>
          </a:xfrm>
        </p:spPr>
        <p:txBody>
          <a:bodyPr/>
          <a:lstStyle>
            <a:lvl1pPr marL="0" indent="0">
              <a:buNone/>
              <a:defRPr sz="850"/>
            </a:lvl1pPr>
            <a:lvl2pPr marL="277454" indent="0">
              <a:buNone/>
              <a:defRPr sz="729"/>
            </a:lvl2pPr>
            <a:lvl3pPr marL="554906" indent="0">
              <a:buNone/>
              <a:defRPr sz="606"/>
            </a:lvl3pPr>
            <a:lvl4pPr marL="832361" indent="0">
              <a:buNone/>
              <a:defRPr sz="546"/>
            </a:lvl4pPr>
            <a:lvl5pPr marL="1109813" indent="0">
              <a:buNone/>
              <a:defRPr sz="546"/>
            </a:lvl5pPr>
            <a:lvl6pPr marL="1387267" indent="0">
              <a:buNone/>
              <a:defRPr sz="546"/>
            </a:lvl6pPr>
            <a:lvl7pPr marL="1664719" indent="0">
              <a:buNone/>
              <a:defRPr sz="546"/>
            </a:lvl7pPr>
            <a:lvl8pPr marL="1942174" indent="0">
              <a:buNone/>
              <a:defRPr sz="546"/>
            </a:lvl8pPr>
            <a:lvl9pPr marL="2219626" indent="0">
              <a:buNone/>
              <a:defRPr sz="5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2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689" y="320984"/>
            <a:ext cx="12090400" cy="133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689" y="1870237"/>
            <a:ext cx="12090400" cy="528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689" y="7428986"/>
            <a:ext cx="3134548" cy="42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9874" y="7428986"/>
            <a:ext cx="4254030" cy="42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7541" y="7428986"/>
            <a:ext cx="3134548" cy="42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54906" rtl="0" eaLnBrk="1" latinLnBrk="0" hangingPunct="1">
        <a:spcBef>
          <a:spcPct val="0"/>
        </a:spcBef>
        <a:buNone/>
        <a:defRPr sz="26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091" indent="-208091" algn="l" defTabSz="554906" rtl="0" eaLnBrk="1" latinLnBrk="0" hangingPunct="1">
        <a:spcBef>
          <a:spcPct val="20000"/>
        </a:spcBef>
        <a:buFont typeface="Arial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1pPr>
      <a:lvl2pPr marL="450862" indent="-173408" algn="l" defTabSz="554906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93634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971086" indent="-138727" algn="l" defTabSz="554906" rtl="0" eaLnBrk="1" latinLnBrk="0" hangingPunct="1">
        <a:spcBef>
          <a:spcPct val="20000"/>
        </a:spcBef>
        <a:buFont typeface="Arial" pitchFamily="34" charset="0"/>
        <a:buChar char="–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48540" indent="-138727" algn="l" defTabSz="554906" rtl="0" eaLnBrk="1" latinLnBrk="0" hangingPunct="1">
        <a:spcBef>
          <a:spcPct val="20000"/>
        </a:spcBef>
        <a:buFont typeface="Arial" pitchFamily="34" charset="0"/>
        <a:buChar char="»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25992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03447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080899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358353" indent="-138727" algn="l" defTabSz="554906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454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906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2361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9813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7267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4719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2174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9626" algn="l" defTabSz="554906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gahag.net/002224-snowman-sn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548BFD99-D381-2EE3-A77A-D54AD4B44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6" y="0"/>
            <a:ext cx="15107213" cy="8040521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39747"/>
              </p:ext>
            </p:extLst>
          </p:nvPr>
        </p:nvGraphicFramePr>
        <p:xfrm>
          <a:off x="1053703" y="7929944"/>
          <a:ext cx="13005594" cy="6708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3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8893">
                <a:tc gridSpan="3">
                  <a:txBody>
                    <a:bodyPr/>
                    <a:lstStyle/>
                    <a:p>
                      <a:pPr marL="69850">
                        <a:lnSpc>
                          <a:spcPts val="440"/>
                        </a:lnSpc>
                        <a:spcBef>
                          <a:spcPts val="195"/>
                        </a:spcBef>
                        <a:tabLst>
                          <a:tab pos="1993900" algn="l"/>
                          <a:tab pos="2473960" algn="l"/>
                        </a:tabLst>
                      </a:pPr>
                      <a:endParaRPr lang="en-US" sz="900" dirty="0">
                        <a:latin typeface="MS PGothic"/>
                        <a:cs typeface="MS PGothic"/>
                      </a:endParaRPr>
                    </a:p>
                    <a:p>
                      <a:pPr marL="69850">
                        <a:lnSpc>
                          <a:spcPts val="440"/>
                        </a:lnSpc>
                        <a:spcBef>
                          <a:spcPts val="195"/>
                        </a:spcBef>
                        <a:tabLst>
                          <a:tab pos="1993900" algn="l"/>
                          <a:tab pos="2473960" algn="l"/>
                        </a:tabLst>
                      </a:pPr>
                      <a:endParaRPr lang="en-US" sz="900" dirty="0">
                        <a:latin typeface="MS PGothic"/>
                        <a:cs typeface="MS PGothic"/>
                      </a:endParaRPr>
                    </a:p>
                    <a:p>
                      <a:pPr marL="69850">
                        <a:lnSpc>
                          <a:spcPts val="440"/>
                        </a:lnSpc>
                        <a:spcBef>
                          <a:spcPts val="195"/>
                        </a:spcBef>
                        <a:tabLst>
                          <a:tab pos="1993900" algn="l"/>
                          <a:tab pos="2473960" algn="l"/>
                        </a:tabLst>
                      </a:pPr>
                      <a:r>
                        <a:rPr sz="900" dirty="0" err="1">
                          <a:latin typeface="MS PGothic"/>
                          <a:cs typeface="MS PGothic"/>
                        </a:rPr>
                        <a:t>そ</a:t>
                      </a:r>
                      <a:r>
                        <a:rPr sz="900" spc="125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900" spc="5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lang="ja-JP" altLang="en-US" sz="900" spc="-50" dirty="0">
                          <a:latin typeface="MS PGothic"/>
                          <a:cs typeface="MS PGothic"/>
                        </a:rPr>
                        <a:t>ん　　　　　　　　　　　　　　　　　　　</a:t>
                      </a:r>
                      <a:r>
                        <a:rPr lang="ja-JP" altLang="en-US" sz="900" dirty="0">
                          <a:latin typeface="MS PGothic"/>
                          <a:cs typeface="MS PGothic"/>
                        </a:rPr>
                        <a:t>　　　　　　　　　　　　　　　　　　　　　</a:t>
                      </a:r>
                      <a:r>
                        <a:rPr sz="900" spc="50" dirty="0" err="1">
                          <a:latin typeface="MS PGothic"/>
                          <a:cs typeface="MS PGothic"/>
                        </a:rPr>
                        <a:t>り</a:t>
                      </a:r>
                      <a:r>
                        <a:rPr sz="900" spc="75" dirty="0" err="1">
                          <a:latin typeface="MS PGothic"/>
                          <a:cs typeface="MS PGothic"/>
                        </a:rPr>
                        <a:t>ょ</a:t>
                      </a:r>
                      <a:r>
                        <a:rPr sz="900" spc="65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900" spc="-10" dirty="0" err="1">
                          <a:latin typeface="MS PGothic"/>
                          <a:cs typeface="MS PGothic"/>
                        </a:rPr>
                        <a:t>ほ</a:t>
                      </a:r>
                      <a:r>
                        <a:rPr sz="900" spc="5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lang="ja-JP" altLang="en-US" sz="900" spc="50" dirty="0">
                          <a:latin typeface="MS PGothic"/>
                          <a:cs typeface="MS PGothic"/>
                        </a:rPr>
                        <a:t>　　　</a:t>
                      </a:r>
                      <a:r>
                        <a:rPr lang="ja-JP" altLang="en-US" sz="900" dirty="0">
                          <a:latin typeface="MS PGothic"/>
                          <a:cs typeface="MS PGothic"/>
                        </a:rPr>
                        <a:t>　</a:t>
                      </a:r>
                      <a:r>
                        <a:rPr sz="900" dirty="0">
                          <a:latin typeface="MS PGothic"/>
                          <a:cs typeface="MS PGothic"/>
                        </a:rPr>
                        <a:t>か</a:t>
                      </a:r>
                      <a:r>
                        <a:rPr lang="ja-JP" altLang="en-US" sz="900" spc="-50" dirty="0">
                          <a:latin typeface="MS PGothic"/>
                          <a:cs typeface="MS PGothic"/>
                        </a:rPr>
                        <a:t>ま</a:t>
                      </a:r>
                      <a:endParaRPr lang="ja-JP" altLang="en-US" sz="9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980"/>
                        </a:lnSpc>
                      </a:pPr>
                      <a:endParaRPr lang="ja-JP" altLang="en-US" sz="1700" spc="25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980"/>
                        </a:lnSpc>
                      </a:pPr>
                      <a:r>
                        <a:rPr sz="1700" spc="25" dirty="0" err="1">
                          <a:latin typeface="MS PGothic"/>
                          <a:cs typeface="MS PGothic"/>
                        </a:rPr>
                        <a:t>相談したいことに</a:t>
                      </a:r>
                      <a:r>
                        <a:rPr sz="1700" spc="25" dirty="0">
                          <a:latin typeface="MS PGothic"/>
                          <a:cs typeface="MS PGothic"/>
                        </a:rPr>
                        <a:t>(〇)をしてください。両方でも構いません。</a:t>
                      </a:r>
                      <a:endParaRPr sz="1700" dirty="0">
                        <a:latin typeface="MS PGothic"/>
                        <a:cs typeface="MS PGothic"/>
                      </a:endParaRPr>
                    </a:p>
                    <a:p>
                      <a:pPr marL="323215">
                        <a:lnSpc>
                          <a:spcPts val="605"/>
                        </a:lnSpc>
                        <a:spcBef>
                          <a:spcPts val="360"/>
                        </a:spcBef>
                        <a:tabLst>
                          <a:tab pos="1133475" algn="l"/>
                          <a:tab pos="1577340" algn="l"/>
                          <a:tab pos="3902075" algn="l"/>
                          <a:tab pos="4287520" algn="l"/>
                          <a:tab pos="5182235" algn="l"/>
                          <a:tab pos="5504180" algn="l"/>
                        </a:tabLst>
                      </a:pPr>
                      <a:endParaRPr lang="en-US" sz="1100" dirty="0">
                        <a:latin typeface="MS PGothic"/>
                        <a:cs typeface="MS PGothic"/>
                      </a:endParaRPr>
                    </a:p>
                    <a:p>
                      <a:pPr marL="323215">
                        <a:lnSpc>
                          <a:spcPts val="605"/>
                        </a:lnSpc>
                        <a:spcBef>
                          <a:spcPts val="360"/>
                        </a:spcBef>
                        <a:tabLst>
                          <a:tab pos="1133475" algn="l"/>
                          <a:tab pos="1577340" algn="l"/>
                          <a:tab pos="3902075" algn="l"/>
                          <a:tab pos="4287520" algn="l"/>
                          <a:tab pos="5182235" algn="l"/>
                          <a:tab pos="5504180" algn="l"/>
                        </a:tabLst>
                      </a:pPr>
                      <a:endParaRPr lang="en-US" sz="1100" dirty="0">
                        <a:latin typeface="MS PGothic"/>
                        <a:cs typeface="MS PGothic"/>
                      </a:endParaRPr>
                    </a:p>
                    <a:p>
                      <a:pPr marL="323215">
                        <a:lnSpc>
                          <a:spcPts val="605"/>
                        </a:lnSpc>
                        <a:spcBef>
                          <a:spcPts val="360"/>
                        </a:spcBef>
                        <a:tabLst>
                          <a:tab pos="1133475" algn="l"/>
                          <a:tab pos="1577340" algn="l"/>
                          <a:tab pos="3902075" algn="l"/>
                          <a:tab pos="4287520" algn="l"/>
                          <a:tab pos="5182235" algn="l"/>
                          <a:tab pos="5504180" algn="l"/>
                        </a:tabLst>
                      </a:pP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　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ざ</a:t>
                      </a:r>
                      <a:r>
                        <a:rPr sz="1100" spc="50" dirty="0" err="1">
                          <a:latin typeface="MS PGothic"/>
                          <a:cs typeface="MS PGothic"/>
                        </a:rPr>
                        <a:t>い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り</a:t>
                      </a:r>
                      <a:r>
                        <a:rPr sz="1100" spc="55" dirty="0" err="1">
                          <a:latin typeface="MS PGothic"/>
                          <a:cs typeface="MS PGothic"/>
                        </a:rPr>
                        <a:t>ゅ</a:t>
                      </a:r>
                      <a:r>
                        <a:rPr sz="1100" spc="2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し</a:t>
                      </a:r>
                      <a:r>
                        <a:rPr sz="1100" spc="15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か</a:t>
                      </a:r>
                      <a:r>
                        <a:rPr sz="1100" spc="135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100" spc="105" dirty="0">
                          <a:latin typeface="MS PGothic"/>
                          <a:cs typeface="MS PGothic"/>
                        </a:rPr>
                        <a:t>く</a:t>
                      </a:r>
                      <a:r>
                        <a:rPr lang="ja-JP" altLang="en-US" sz="1100" spc="105" dirty="0">
                          <a:latin typeface="MS PGothic"/>
                          <a:cs typeface="MS PGothic"/>
                        </a:rPr>
                        <a:t>　　　　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か</a:t>
                      </a:r>
                      <a:r>
                        <a:rPr lang="ja-JP" altLang="en-US" sz="1100" spc="-50" dirty="0">
                          <a:latin typeface="MS PGothic"/>
                          <a:cs typeface="MS PGothic"/>
                        </a:rPr>
                        <a:t>ん　　　　　　　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そ</a:t>
                      </a:r>
                      <a:r>
                        <a:rPr sz="1100" spc="1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spc="8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がつ　　　   </a:t>
                      </a:r>
                      <a:r>
                        <a:rPr sz="1100" spc="65" dirty="0" err="1">
                          <a:latin typeface="MS PGothic"/>
                          <a:cs typeface="MS PGothic"/>
                        </a:rPr>
                        <a:t>に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ち</a:t>
                      </a:r>
                      <a:r>
                        <a:rPr sz="1100" spc="160" dirty="0">
                          <a:latin typeface="MS PGothic"/>
                          <a:cs typeface="MS PGothic"/>
                        </a:rPr>
                        <a:t>  </a:t>
                      </a:r>
                      <a:r>
                        <a:rPr lang="ja-JP" altLang="en-US" sz="1100" spc="160" dirty="0">
                          <a:latin typeface="MS PGothic"/>
                          <a:cs typeface="MS PGothic"/>
                        </a:rPr>
                        <a:t>すい         　　　   </a:t>
                      </a:r>
                      <a:r>
                        <a:rPr sz="1100" spc="145" dirty="0" err="1">
                          <a:latin typeface="MS PGothic"/>
                          <a:cs typeface="MS PGothic"/>
                        </a:rPr>
                        <a:t>も</a:t>
                      </a:r>
                      <a:r>
                        <a:rPr sz="1100" spc="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lang="en-US" sz="1100" spc="40" dirty="0">
                          <a:latin typeface="MS PGothic"/>
                          <a:cs typeface="MS PGothic"/>
                        </a:rPr>
                        <a:t>       </a:t>
                      </a:r>
                      <a:r>
                        <a:rPr lang="ja-JP" altLang="en-US" sz="1100" spc="40" dirty="0">
                          <a:latin typeface="MS PGothic"/>
                          <a:cs typeface="MS PGothic"/>
                        </a:rPr>
                        <a:t>こ</a:t>
                      </a:r>
                      <a:r>
                        <a:rPr lang="en-US" sz="1100" spc="40" dirty="0">
                          <a:latin typeface="MS PGothic"/>
                          <a:cs typeface="MS PGothic"/>
                        </a:rPr>
                        <a:t>    </a:t>
                      </a:r>
                      <a:endParaRPr sz="11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  <a:tabLst>
                          <a:tab pos="3711575" algn="l"/>
                        </a:tabLst>
                      </a:pP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　　　</a:t>
                      </a:r>
                      <a:endParaRPr lang="en-US" sz="24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  <a:tabLst>
                          <a:tab pos="3711575" algn="l"/>
                        </a:tabLst>
                      </a:pPr>
                      <a:r>
                        <a:rPr sz="2400" dirty="0">
                          <a:latin typeface="MS PGothic"/>
                          <a:cs typeface="MS PGothic"/>
                        </a:rPr>
                        <a:t>（</a:t>
                      </a:r>
                      <a:r>
                        <a:rPr sz="2400" spc="90" dirty="0">
                          <a:latin typeface="MS PGothic"/>
                          <a:cs typeface="MS PGothic"/>
                        </a:rPr>
                        <a:t>  </a:t>
                      </a:r>
                      <a:r>
                        <a:rPr sz="2400" spc="95" dirty="0">
                          <a:latin typeface="MS PGothic"/>
                          <a:cs typeface="MS PGothic"/>
                        </a:rPr>
                        <a:t>）</a:t>
                      </a:r>
                      <a:r>
                        <a:rPr sz="2400" spc="200" dirty="0">
                          <a:latin typeface="MS PGothic"/>
                          <a:cs typeface="MS PGothic"/>
                        </a:rPr>
                        <a:t>在</a:t>
                      </a:r>
                      <a:r>
                        <a:rPr sz="2400" spc="105" dirty="0">
                          <a:latin typeface="MS PGothic"/>
                          <a:cs typeface="MS PGothic"/>
                        </a:rPr>
                        <a:t>留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資</a:t>
                      </a:r>
                      <a:r>
                        <a:rPr sz="2400" spc="-10" dirty="0">
                          <a:latin typeface="MS PGothic"/>
                          <a:cs typeface="MS PGothic"/>
                        </a:rPr>
                        <a:t>格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に関する相</a:t>
                      </a:r>
                      <a:r>
                        <a:rPr sz="2400" spc="-50" dirty="0">
                          <a:latin typeface="MS PGothic"/>
                          <a:cs typeface="MS PGothic"/>
                        </a:rPr>
                        <a:t>談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	【</a:t>
                      </a:r>
                      <a:r>
                        <a:rPr lang="en-US" sz="2400" spc="290" dirty="0">
                          <a:latin typeface="MS PGothic"/>
                          <a:cs typeface="MS PGothic"/>
                        </a:rPr>
                        <a:t>1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月</a:t>
                      </a:r>
                      <a:r>
                        <a:rPr lang="en-US" sz="2400" spc="305" dirty="0">
                          <a:latin typeface="MS PGothic"/>
                          <a:cs typeface="MS PGothic"/>
                        </a:rPr>
                        <a:t>28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日</a:t>
                      </a:r>
                      <a:r>
                        <a:rPr sz="2400" spc="215" dirty="0">
                          <a:latin typeface="MS PGothic"/>
                          <a:cs typeface="MS PGothic"/>
                        </a:rPr>
                        <a:t>(</a:t>
                      </a:r>
                      <a:r>
                        <a:rPr lang="ja-JP" altLang="en-US" sz="2400" spc="215" dirty="0">
                          <a:latin typeface="MS PGothic"/>
                          <a:cs typeface="MS PGothic"/>
                        </a:rPr>
                        <a:t>水</a:t>
                      </a:r>
                      <a:r>
                        <a:rPr sz="2400" spc="215" dirty="0">
                          <a:latin typeface="MS PGothic"/>
                          <a:cs typeface="MS PGothic"/>
                        </a:rPr>
                        <a:t>)</a:t>
                      </a:r>
                      <a:r>
                        <a:rPr sz="2400" spc="60" dirty="0">
                          <a:latin typeface="MS PGothic"/>
                          <a:cs typeface="MS PGothic"/>
                        </a:rPr>
                        <a:t>ま</a:t>
                      </a:r>
                      <a:r>
                        <a:rPr sz="2400" spc="65" dirty="0">
                          <a:latin typeface="MS PGothic"/>
                          <a:cs typeface="MS PGothic"/>
                        </a:rPr>
                        <a:t>で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に申</a:t>
                      </a:r>
                      <a:r>
                        <a:rPr sz="2400" spc="85" dirty="0">
                          <a:latin typeface="MS PGothic"/>
                          <a:cs typeface="MS PGothic"/>
                        </a:rPr>
                        <a:t>し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込</a:t>
                      </a:r>
                      <a:r>
                        <a:rPr sz="2400" spc="135" dirty="0">
                          <a:latin typeface="MS PGothic"/>
                          <a:cs typeface="MS PGothic"/>
                        </a:rPr>
                        <a:t>ん</a:t>
                      </a:r>
                      <a:r>
                        <a:rPr sz="2400" spc="130" dirty="0">
                          <a:latin typeface="MS PGothic"/>
                          <a:cs typeface="MS PGothic"/>
                        </a:rPr>
                        <a:t>で</a:t>
                      </a:r>
                      <a:r>
                        <a:rPr sz="2400" spc="85" dirty="0">
                          <a:latin typeface="MS PGothic"/>
                          <a:cs typeface="MS PGothic"/>
                        </a:rPr>
                        <a:t>く</a:t>
                      </a:r>
                      <a:r>
                        <a:rPr sz="2400" spc="130" dirty="0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2400" spc="110" dirty="0">
                          <a:latin typeface="MS PGothic"/>
                          <a:cs typeface="MS PGothic"/>
                        </a:rPr>
                        <a:t>さ</a:t>
                      </a:r>
                      <a:r>
                        <a:rPr sz="2400" spc="135" dirty="0">
                          <a:latin typeface="MS PGothic"/>
                          <a:cs typeface="MS PGothic"/>
                        </a:rPr>
                        <a:t>い</a:t>
                      </a:r>
                      <a:r>
                        <a:rPr sz="2400" spc="-50" dirty="0">
                          <a:latin typeface="MS PGothic"/>
                          <a:cs typeface="MS PGothic"/>
                        </a:rPr>
                        <a:t>】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  <a:p>
                      <a:pPr marL="324485">
                        <a:lnSpc>
                          <a:spcPts val="605"/>
                        </a:lnSpc>
                        <a:spcBef>
                          <a:spcPts val="375"/>
                        </a:spcBef>
                        <a:tabLst>
                          <a:tab pos="1383665" algn="l"/>
                        </a:tabLst>
                      </a:pPr>
                      <a:endParaRPr lang="en-US" sz="1100" dirty="0">
                        <a:latin typeface="MS PGothic"/>
                        <a:cs typeface="MS PGothic"/>
                      </a:endParaRPr>
                    </a:p>
                    <a:p>
                      <a:pPr marL="324485">
                        <a:lnSpc>
                          <a:spcPts val="605"/>
                        </a:lnSpc>
                        <a:spcBef>
                          <a:spcPts val="375"/>
                        </a:spcBef>
                        <a:tabLst>
                          <a:tab pos="1383665" algn="l"/>
                        </a:tabLst>
                      </a:pP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が</a:t>
                      </a:r>
                      <a:r>
                        <a:rPr sz="1100" spc="65" dirty="0" err="1">
                          <a:latin typeface="MS PGothic"/>
                          <a:cs typeface="MS PGothic"/>
                        </a:rPr>
                        <a:t>い</a:t>
                      </a:r>
                      <a:r>
                        <a:rPr sz="1100" spc="95" dirty="0" err="1">
                          <a:latin typeface="MS PGothic"/>
                          <a:cs typeface="MS PGothic"/>
                        </a:rPr>
                        <a:t>こ</a:t>
                      </a:r>
                      <a:r>
                        <a:rPr sz="1100" spc="195" dirty="0" err="1">
                          <a:latin typeface="MS PGothic"/>
                          <a:cs typeface="MS PGothic"/>
                        </a:rPr>
                        <a:t>く</a:t>
                      </a:r>
                      <a:r>
                        <a:rPr sz="1100" spc="120" dirty="0" err="1">
                          <a:latin typeface="MS PGothic"/>
                          <a:cs typeface="MS PGothic"/>
                        </a:rPr>
                        <a:t>じ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　　　　　　　　　　　　</a:t>
                      </a:r>
                      <a:r>
                        <a:rPr sz="1100" spc="-10" dirty="0" err="1">
                          <a:latin typeface="MS PGothic"/>
                          <a:cs typeface="MS PGothic"/>
                        </a:rPr>
                        <a:t>せ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いかつそ</a:t>
                      </a:r>
                      <a:r>
                        <a:rPr sz="1100" spc="1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spc="8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endParaRPr sz="11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</a:pPr>
                      <a:endParaRPr lang="en-US" sz="24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</a:pPr>
                      <a:r>
                        <a:rPr sz="2400" dirty="0">
                          <a:latin typeface="MS PGothic"/>
                          <a:cs typeface="MS PGothic"/>
                        </a:rPr>
                        <a:t>（</a:t>
                      </a:r>
                      <a:r>
                        <a:rPr sz="2400" spc="47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2400" dirty="0">
                          <a:latin typeface="MS PGothic"/>
                          <a:cs typeface="MS PGothic"/>
                        </a:rPr>
                        <a:t>）</a:t>
                      </a:r>
                      <a:r>
                        <a:rPr sz="2400" spc="-5" dirty="0">
                          <a:latin typeface="MS PGothic"/>
                          <a:cs typeface="MS PGothic"/>
                        </a:rPr>
                        <a:t>外国人のための生活相談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</a:txBody>
                  <a:tcPr marL="0" marR="0" marT="48496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16890">
                        <a:lnSpc>
                          <a:spcPts val="605"/>
                        </a:lnSpc>
                        <a:tabLst>
                          <a:tab pos="1826260" algn="l"/>
                        </a:tabLst>
                      </a:pP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　　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そ</a:t>
                      </a:r>
                      <a:r>
                        <a:rPr sz="1100" spc="140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spc="8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ja-JP" altLang="en-US" sz="1100" dirty="0">
                          <a:latin typeface="MS PGothic"/>
                          <a:cs typeface="MS PGothic"/>
                        </a:rPr>
                        <a:t>　　　　　　　　　　　　　　　　　　</a:t>
                      </a:r>
                      <a:r>
                        <a:rPr sz="1100" spc="-50" dirty="0">
                          <a:latin typeface="MS PGothic"/>
                          <a:cs typeface="MS PGothic"/>
                        </a:rPr>
                        <a:t>か</a:t>
                      </a:r>
                      <a:endParaRPr sz="110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</a:pPr>
                      <a:r>
                        <a:rPr lang="ja-JP" altLang="en-US" sz="2400" spc="20" dirty="0">
                          <a:latin typeface="MS PGothic"/>
                          <a:cs typeface="MS PGothic"/>
                        </a:rPr>
                        <a:t>　</a:t>
                      </a:r>
                      <a:endParaRPr lang="en-US" sz="2400" spc="20" dirty="0">
                        <a:latin typeface="MS PGothic"/>
                        <a:cs typeface="MS PGothic"/>
                      </a:endParaRPr>
                    </a:p>
                    <a:p>
                      <a:pPr marL="68580">
                        <a:lnSpc>
                          <a:spcPts val="1325"/>
                        </a:lnSpc>
                      </a:pPr>
                      <a:r>
                        <a:rPr sz="2400" spc="20" dirty="0" err="1">
                          <a:latin typeface="MS PGothic"/>
                          <a:cs typeface="MS PGothic"/>
                        </a:rPr>
                        <a:t>なにを相談したいですか。書いてください</a:t>
                      </a:r>
                      <a:r>
                        <a:rPr sz="2400" spc="20" dirty="0">
                          <a:latin typeface="MS PGothic"/>
                          <a:cs typeface="MS PGothic"/>
                        </a:rPr>
                        <a:t>。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</a:txBody>
                  <a:tcPr marL="0" marR="0" marT="3357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7655">
                        <a:lnSpc>
                          <a:spcPts val="605"/>
                        </a:lnSpc>
                        <a:spcBef>
                          <a:spcPts val="165"/>
                        </a:spcBef>
                        <a:tabLst>
                          <a:tab pos="775970" algn="l"/>
                          <a:tab pos="1233170" algn="l"/>
                        </a:tabLst>
                      </a:pPr>
                      <a:endParaRPr lang="en-US" sz="1100" spc="114" dirty="0">
                        <a:latin typeface="MS PGothic"/>
                        <a:cs typeface="MS PGothic"/>
                      </a:endParaRPr>
                    </a:p>
                    <a:p>
                      <a:pPr marL="287655">
                        <a:lnSpc>
                          <a:spcPts val="605"/>
                        </a:lnSpc>
                        <a:spcBef>
                          <a:spcPts val="165"/>
                        </a:spcBef>
                        <a:tabLst>
                          <a:tab pos="775970" algn="l"/>
                          <a:tab pos="1233170" algn="l"/>
                        </a:tabLst>
                      </a:pPr>
                      <a:endParaRPr lang="en-US" sz="1100" spc="114" dirty="0">
                        <a:latin typeface="MS PGothic"/>
                        <a:cs typeface="MS PGothic"/>
                      </a:endParaRPr>
                    </a:p>
                    <a:p>
                      <a:pPr marL="287655">
                        <a:lnSpc>
                          <a:spcPts val="605"/>
                        </a:lnSpc>
                        <a:spcBef>
                          <a:spcPts val="165"/>
                        </a:spcBef>
                        <a:tabLst>
                          <a:tab pos="775970" algn="l"/>
                          <a:tab pos="1233170" algn="l"/>
                        </a:tabLst>
                      </a:pPr>
                      <a:r>
                        <a:rPr lang="ja-JP" altLang="en-US" sz="1100" spc="114" dirty="0">
                          <a:latin typeface="MS PGothic"/>
                          <a:cs typeface="MS PGothic"/>
                        </a:rPr>
                        <a:t>　　　</a:t>
                      </a:r>
                      <a:r>
                        <a:rPr sz="1100" spc="114" dirty="0" err="1">
                          <a:latin typeface="MS PGothic"/>
                          <a:cs typeface="MS PGothic"/>
                        </a:rPr>
                        <a:t>そ</a:t>
                      </a:r>
                      <a:r>
                        <a:rPr sz="1100" spc="85" dirty="0" err="1">
                          <a:latin typeface="MS PGothic"/>
                          <a:cs typeface="MS PGothic"/>
                        </a:rPr>
                        <a:t>う</a:t>
                      </a:r>
                      <a:r>
                        <a:rPr sz="1100" dirty="0" err="1">
                          <a:latin typeface="MS PGothic"/>
                          <a:cs typeface="MS PGothic"/>
                        </a:rPr>
                        <a:t>だ</a:t>
                      </a:r>
                      <a:r>
                        <a:rPr sz="1100" spc="-50" dirty="0" err="1">
                          <a:latin typeface="MS PGothic"/>
                          <a:cs typeface="MS PGothic"/>
                        </a:rPr>
                        <a:t>ん</a:t>
                      </a:r>
                      <a:r>
                        <a:rPr lang="ja-JP" altLang="en-US" sz="1100" spc="-50" dirty="0">
                          <a:latin typeface="MS PGothic"/>
                          <a:cs typeface="MS PGothic"/>
                        </a:rPr>
                        <a:t>　　　     </a:t>
                      </a:r>
                      <a:r>
                        <a:rPr sz="1100" spc="20" dirty="0">
                          <a:latin typeface="MS PGothic"/>
                          <a:cs typeface="MS PGothic"/>
                        </a:rPr>
                        <a:t>き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en-US" sz="1100" dirty="0">
                          <a:latin typeface="MS PGothic"/>
                          <a:cs typeface="MS PGothic"/>
                        </a:rPr>
                        <a:t>     </a:t>
                      </a:r>
                      <a:r>
                        <a:rPr sz="1100" spc="80" dirty="0">
                          <a:latin typeface="MS PGothic"/>
                          <a:cs typeface="MS PGothic"/>
                        </a:rPr>
                        <a:t>じ</a:t>
                      </a:r>
                      <a:r>
                        <a:rPr sz="1100" spc="18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100" dirty="0">
                          <a:latin typeface="MS PGothic"/>
                          <a:cs typeface="MS PGothic"/>
                        </a:rPr>
                        <a:t>か</a:t>
                      </a:r>
                      <a:r>
                        <a:rPr sz="1100" spc="-50" dirty="0">
                          <a:latin typeface="MS PGothic"/>
                          <a:cs typeface="MS PGothic"/>
                        </a:rPr>
                        <a:t>ん</a:t>
                      </a:r>
                      <a:endParaRPr sz="1100" dirty="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325"/>
                        </a:lnSpc>
                      </a:pPr>
                      <a:endParaRPr lang="en-US" sz="2400" spc="10" dirty="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2400" spc="10" dirty="0" err="1">
                          <a:latin typeface="MS PGothic"/>
                          <a:cs typeface="MS PGothic"/>
                        </a:rPr>
                        <a:t>相談に来たい時間に〇を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85" dirty="0">
                          <a:latin typeface="MS PGothic"/>
                          <a:cs typeface="MS PGothic"/>
                        </a:rPr>
                        <a:t>してください。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</a:txBody>
                  <a:tcPr marL="0" marR="0" marT="41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75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13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30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～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14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10</a:t>
                      </a:r>
                      <a:endParaRPr lang="en-US" sz="2400" dirty="0">
                        <a:latin typeface="MS PGothic"/>
                        <a:cs typeface="MS PGothic"/>
                      </a:endParaRPr>
                    </a:p>
                  </a:txBody>
                  <a:tcPr marL="0" marR="0" marT="7709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14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20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～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15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00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</a:txBody>
                  <a:tcPr marL="0" marR="0" marT="8082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2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15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10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～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15</a:t>
                      </a:r>
                      <a:r>
                        <a:rPr lang="ja-JP" altLang="en-US" sz="2400" dirty="0">
                          <a:latin typeface="MS PGothic"/>
                          <a:cs typeface="MS PGothic"/>
                        </a:rPr>
                        <a:t>：</a:t>
                      </a:r>
                      <a:r>
                        <a:rPr lang="en-US" altLang="ja-JP" sz="2400" dirty="0">
                          <a:latin typeface="MS PGothic"/>
                          <a:cs typeface="MS PGothic"/>
                        </a:rPr>
                        <a:t>50</a:t>
                      </a:r>
                      <a:endParaRPr sz="2400" dirty="0">
                        <a:latin typeface="MS PGothic"/>
                        <a:cs typeface="MS PGothic"/>
                      </a:endParaRPr>
                    </a:p>
                  </a:txBody>
                  <a:tcPr marL="0" marR="0" marT="7709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6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ja-JP" altLang="en-US"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lang="en-US" sz="2400" spc="80" dirty="0">
                        <a:latin typeface="MS P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lang="en-US" sz="2400" spc="80" dirty="0">
                        <a:latin typeface="MS P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spc="80" dirty="0" err="1">
                          <a:latin typeface="MS PGothic"/>
                        </a:rPr>
                        <a:t>いつでも</a:t>
                      </a:r>
                      <a:r>
                        <a:rPr sz="2400" spc="80" dirty="0">
                          <a:latin typeface="MS PGothic"/>
                        </a:rPr>
                        <a:t> いい</a:t>
                      </a:r>
                      <a:endParaRPr sz="2400" dirty="0">
                        <a:latin typeface="MS PGothic"/>
                      </a:endParaRPr>
                    </a:p>
                  </a:txBody>
                  <a:tcPr marL="0" marR="0" marT="7709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27879" y="11235107"/>
            <a:ext cx="7514368" cy="436736"/>
          </a:xfrm>
          <a:prstGeom prst="rect">
            <a:avLst/>
          </a:prstGeom>
        </p:spPr>
        <p:txBody>
          <a:bodyPr vert="horz" wrap="square" lIns="0" tIns="26112" rIns="0" bIns="0" rtlCol="0">
            <a:spAutoFit/>
          </a:bodyPr>
          <a:lstStyle/>
          <a:p>
            <a:pPr marL="310886" defTabSz="774994">
              <a:lnSpc>
                <a:spcPts val="980"/>
              </a:lnSpc>
              <a:spcBef>
                <a:spcPts val="205"/>
              </a:spcBef>
              <a:tabLst>
                <a:tab pos="1349240" algn="l"/>
                <a:tab pos="2169975" algn="l"/>
                <a:tab pos="2926046" algn="l"/>
                <a:tab pos="3845021" algn="l"/>
                <a:tab pos="4528967" algn="l"/>
              </a:tabLst>
            </a:pPr>
            <a:r>
              <a:rPr lang="ja-JP" altLang="en-US" sz="980" spc="-177" dirty="0">
                <a:solidFill>
                  <a:prstClr val="black"/>
                </a:solidFill>
                <a:latin typeface="SimSun"/>
                <a:ea typeface="ＭＳ Ｐゴシック" panose="020B0600070205080204" pitchFamily="50" charset="-128"/>
                <a:cs typeface="SimSun"/>
              </a:rPr>
              <a:t>よやく　　　　　　　　　　 　ひと　         　　　　そうだん</a:t>
            </a:r>
            <a:r>
              <a:rPr sz="980" dirty="0">
                <a:solidFill>
                  <a:prstClr val="black"/>
                </a:solidFill>
                <a:latin typeface="SimSun"/>
                <a:cs typeface="SimSun"/>
              </a:rPr>
              <a:t> </a:t>
            </a:r>
            <a:r>
              <a:rPr lang="ja-JP" altLang="en-US" sz="980" dirty="0">
                <a:solidFill>
                  <a:prstClr val="black"/>
                </a:solidFill>
                <a:latin typeface="SimSun"/>
                <a:ea typeface="ＭＳ Ｐゴシック" panose="020B0600070205080204" pitchFamily="50" charset="-128"/>
                <a:cs typeface="SimSun"/>
              </a:rPr>
              <a:t>　　き　　　      　　　じかん　　でんわ　</a:t>
            </a:r>
            <a:endParaRPr sz="980" dirty="0">
              <a:solidFill>
                <a:prstClr val="black"/>
              </a:solidFill>
              <a:latin typeface="SimSun"/>
              <a:cs typeface="SimSun"/>
            </a:endParaRPr>
          </a:p>
          <a:p>
            <a:pPr marL="24872" defTabSz="774994">
              <a:lnSpc>
                <a:spcPts val="2153"/>
              </a:lnSpc>
            </a:pPr>
            <a:r>
              <a:rPr sz="1959" spc="-421" dirty="0">
                <a:solidFill>
                  <a:prstClr val="black"/>
                </a:solidFill>
                <a:latin typeface="SimSun"/>
                <a:cs typeface="SimSun"/>
              </a:rPr>
              <a:t>※予約をした人には、相談に来てもらう時間を電話かメールでおしらせします。</a:t>
            </a:r>
            <a:endParaRPr sz="1959" dirty="0">
              <a:solidFill>
                <a:prstClr val="black"/>
              </a:solidFill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0728" y="20184406"/>
            <a:ext cx="13071499" cy="841334"/>
          </a:xfrm>
          <a:prstGeom prst="rect">
            <a:avLst/>
          </a:prstGeom>
        </p:spPr>
        <p:txBody>
          <a:bodyPr vert="horz" wrap="square" lIns="0" tIns="26112" rIns="0" bIns="0" rtlCol="0">
            <a:spAutoFit/>
          </a:bodyPr>
          <a:lstStyle/>
          <a:p>
            <a:pPr marL="223838" defTabSz="774994">
              <a:spcBef>
                <a:spcPts val="205"/>
              </a:spcBef>
              <a:tabLst>
                <a:tab pos="1675044" algn="l"/>
                <a:tab pos="5155712" algn="l"/>
                <a:tab pos="6388059" algn="l"/>
                <a:tab pos="8710989" algn="l"/>
                <a:tab pos="11057546" algn="l"/>
              </a:tabLst>
            </a:pP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そうだんかい</a:t>
            </a:r>
            <a:r>
              <a:rPr sz="980" spc="667" dirty="0">
                <a:solidFill>
                  <a:prstClr val="black"/>
                </a:solidFill>
                <a:latin typeface="MS PGothic"/>
                <a:cs typeface="MS PGothic"/>
              </a:rPr>
              <a:t> </a:t>
            </a:r>
            <a:r>
              <a:rPr sz="980" spc="-97" dirty="0">
                <a:solidFill>
                  <a:prstClr val="black"/>
                </a:solidFill>
                <a:latin typeface="MS PGothic"/>
                <a:cs typeface="MS PGothic"/>
              </a:rPr>
              <a:t>ひ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                </a:t>
            </a:r>
            <a:r>
              <a:rPr lang="ja-JP" altLang="en-US" sz="880" spc="-97" dirty="0">
                <a:solidFill>
                  <a:prstClr val="black"/>
                </a:solidFill>
                <a:latin typeface="MS PGothic"/>
                <a:cs typeface="MS PGothic"/>
              </a:rPr>
              <a:t>　　　　　　　　　　　</a:t>
            </a:r>
            <a:r>
              <a:rPr sz="880" spc="529" dirty="0">
                <a:solidFill>
                  <a:prstClr val="black"/>
                </a:solidFill>
                <a:latin typeface="MS PGothic"/>
                <a:cs typeface="MS PGothic"/>
              </a:rPr>
              <a:t> </a:t>
            </a:r>
            <a:r>
              <a:rPr sz="980" spc="-19" dirty="0" err="1">
                <a:solidFill>
                  <a:prstClr val="black"/>
                </a:solidFill>
                <a:latin typeface="MS PGothic"/>
                <a:cs typeface="MS PGothic"/>
              </a:rPr>
              <a:t>ちゅ</a:t>
            </a:r>
            <a:r>
              <a:rPr sz="980" spc="97" dirty="0" err="1">
                <a:solidFill>
                  <a:prstClr val="black"/>
                </a:solidFill>
                <a:latin typeface="MS PGothic"/>
                <a:cs typeface="MS PGothic"/>
              </a:rPr>
              <a:t>う</a:t>
            </a: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し</a:t>
            </a:r>
            <a:r>
              <a:rPr sz="980" spc="-19" dirty="0" err="1">
                <a:solidFill>
                  <a:prstClr val="black"/>
                </a:solidFill>
                <a:latin typeface="MS PGothic"/>
                <a:cs typeface="MS PGothic"/>
              </a:rPr>
              <a:t>ゃ</a:t>
            </a: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じ</a:t>
            </a:r>
            <a:r>
              <a:rPr sz="980" spc="-19" dirty="0" err="1">
                <a:solidFill>
                  <a:prstClr val="black"/>
                </a:solidFill>
                <a:latin typeface="MS PGothic"/>
                <a:cs typeface="MS PGothic"/>
              </a:rPr>
              <a:t>ょ</a:t>
            </a:r>
            <a:r>
              <a:rPr sz="980" spc="97" dirty="0" err="1">
                <a:solidFill>
                  <a:prstClr val="black"/>
                </a:solidFill>
                <a:latin typeface="MS PGothic"/>
                <a:cs typeface="MS PGothic"/>
              </a:rPr>
              <a:t>う</a:t>
            </a:r>
            <a:r>
              <a:rPr lang="ja-JP" altLang="en-US" sz="980" spc="97" dirty="0">
                <a:solidFill>
                  <a:prstClr val="black"/>
                </a:solidFill>
                <a:latin typeface="MS PGothic"/>
                <a:cs typeface="MS PGothic"/>
              </a:rPr>
              <a:t>　</a:t>
            </a:r>
            <a:r>
              <a:rPr sz="980" spc="-19" dirty="0">
                <a:solidFill>
                  <a:prstClr val="black"/>
                </a:solidFill>
                <a:latin typeface="MS PGothic"/>
                <a:cs typeface="MS PGothic"/>
              </a:rPr>
              <a:t>つ</a:t>
            </a:r>
            <a:r>
              <a:rPr lang="ja-JP" altLang="en-US" sz="980" spc="-19" dirty="0">
                <a:solidFill>
                  <a:prstClr val="black"/>
                </a:solidFill>
                <a:latin typeface="MS PGothic"/>
                <a:ea typeface="ＭＳ Ｐゴシック" panose="020B0600070205080204" pitchFamily="50" charset="-128"/>
                <a:cs typeface="MS PGothic"/>
              </a:rPr>
              <a:t>か　　　　　　                      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</a:t>
            </a:r>
            <a:r>
              <a:rPr sz="980" spc="-19" dirty="0" err="1">
                <a:solidFill>
                  <a:prstClr val="black"/>
                </a:solidFill>
                <a:latin typeface="MS PGothic"/>
                <a:cs typeface="MS PGothic"/>
              </a:rPr>
              <a:t>ちゅ</a:t>
            </a:r>
            <a:r>
              <a:rPr sz="980" spc="97" dirty="0" err="1">
                <a:solidFill>
                  <a:prstClr val="black"/>
                </a:solidFill>
                <a:latin typeface="MS PGothic"/>
                <a:cs typeface="MS PGothic"/>
              </a:rPr>
              <a:t>う</a:t>
            </a: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し</a:t>
            </a:r>
            <a:r>
              <a:rPr sz="980" spc="-50" dirty="0" err="1">
                <a:solidFill>
                  <a:prstClr val="black"/>
                </a:solidFill>
                <a:latin typeface="MS PGothic"/>
                <a:cs typeface="MS PGothic"/>
              </a:rPr>
              <a:t>ゃ</a:t>
            </a:r>
            <a:r>
              <a:rPr sz="980" dirty="0" err="1">
                <a:solidFill>
                  <a:prstClr val="black"/>
                </a:solidFill>
                <a:latin typeface="MS PGothic"/>
                <a:cs typeface="MS PGothic"/>
              </a:rPr>
              <a:t>じょ</a:t>
            </a:r>
            <a:r>
              <a:rPr sz="980" spc="-97" dirty="0" err="1">
                <a:solidFill>
                  <a:prstClr val="black"/>
                </a:solidFill>
                <a:latin typeface="MS PGothic"/>
                <a:cs typeface="MS PGothic"/>
              </a:rPr>
              <a:t>う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 </a:t>
            </a:r>
            <a:r>
              <a:rPr lang="ja-JP" alt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　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        </a:t>
            </a:r>
            <a:r>
              <a:rPr lang="ja-JP" altLang="en-US" sz="980" spc="-97" dirty="0">
                <a:solidFill>
                  <a:prstClr val="black"/>
                </a:solidFill>
                <a:latin typeface="MS PGothic"/>
                <a:ea typeface="ＭＳ Ｐゴシック" panose="020B0600070205080204" pitchFamily="50" charset="-128"/>
                <a:cs typeface="MS PGothic"/>
              </a:rPr>
              <a:t>　じこ</a:t>
            </a:r>
            <a:r>
              <a:rPr lang="en-US" sz="980" spc="-97" dirty="0">
                <a:solidFill>
                  <a:prstClr val="black"/>
                </a:solidFill>
                <a:latin typeface="MS PGothic"/>
                <a:cs typeface="MS PGothic"/>
              </a:rPr>
              <a:t> </a:t>
            </a:r>
            <a:r>
              <a:rPr lang="ja-JP" altLang="en-US" sz="980" spc="-97" dirty="0">
                <a:solidFill>
                  <a:prstClr val="black"/>
                </a:solidFill>
                <a:latin typeface="MS PGothic"/>
                <a:ea typeface="ＭＳ Ｐゴシック" panose="020B0600070205080204" pitchFamily="50" charset="-128"/>
                <a:cs typeface="MS PGothic"/>
              </a:rPr>
              <a:t>　　とうなんとう　　　　　　　　　　　　　　　　　せきにん　　  お　　　　　　　　　　　　　　　　　　　　　りょうしょう</a:t>
            </a:r>
            <a:endParaRPr lang="ja-JP" altLang="en-US" sz="980" dirty="0">
              <a:solidFill>
                <a:prstClr val="black"/>
              </a:solidFill>
              <a:latin typeface="MS PGothic"/>
              <a:ea typeface="ＭＳ Ｐゴシック" panose="020B0600070205080204" pitchFamily="50" charset="-128"/>
              <a:cs typeface="MS PGothic"/>
            </a:endParaRPr>
          </a:p>
          <a:p>
            <a:pPr marL="238760" indent="-213888" defTabSz="774994">
              <a:buSzPct val="87500"/>
              <a:buFontTx/>
              <a:buChar char="■"/>
              <a:tabLst>
                <a:tab pos="238760" algn="l"/>
              </a:tabLst>
            </a:pPr>
            <a:r>
              <a:rPr lang="ja-JP" altLang="en-US" sz="1566" spc="-78" dirty="0">
                <a:solidFill>
                  <a:prstClr val="black"/>
                </a:solidFill>
                <a:latin typeface="MS PGothic"/>
                <a:ea typeface="ＭＳ Ｐゴシック" panose="020B0600070205080204" pitchFamily="50" charset="-128"/>
                <a:cs typeface="MS PGothic"/>
              </a:rPr>
              <a:t>相談会の日は、つなーでの駐 車 場を使うことができます。駐車 場 での事故・盗難等につきましては責任を負いかねますのでご了承ください。</a:t>
            </a:r>
            <a:endParaRPr lang="ja-JP" altLang="en-US" sz="1566" dirty="0">
              <a:solidFill>
                <a:prstClr val="black"/>
              </a:solidFill>
              <a:latin typeface="MS PGothic"/>
              <a:ea typeface="ＭＳ Ｐゴシック" panose="020B0600070205080204" pitchFamily="50" charset="-128"/>
              <a:cs typeface="MS PGothic"/>
            </a:endParaRPr>
          </a:p>
          <a:p>
            <a:pPr marL="8239687" defTabSz="774994">
              <a:lnSpc>
                <a:spcPts val="850"/>
              </a:lnSpc>
              <a:spcBef>
                <a:spcPts val="567"/>
              </a:spcBef>
              <a:tabLst>
                <a:tab pos="8689848" algn="l"/>
                <a:tab pos="9235761" algn="l"/>
              </a:tabLst>
            </a:pPr>
            <a:r>
              <a:rPr sz="783" spc="-19" dirty="0" err="1">
                <a:solidFill>
                  <a:prstClr val="black"/>
                </a:solidFill>
                <a:latin typeface="Yu Gothic"/>
                <a:cs typeface="Yu Gothic"/>
              </a:rPr>
              <a:t>か</a:t>
            </a:r>
            <a:r>
              <a:rPr sz="783" spc="-117" dirty="0" err="1">
                <a:solidFill>
                  <a:prstClr val="black"/>
                </a:solidFill>
                <a:latin typeface="Yu Gothic"/>
                <a:cs typeface="Yu Gothic"/>
              </a:rPr>
              <a:t>み</a:t>
            </a:r>
            <a:r>
              <a:rPr sz="783" dirty="0">
                <a:solidFill>
                  <a:prstClr val="black"/>
                </a:solidFill>
                <a:latin typeface="Yu Gothic"/>
                <a:cs typeface="Yu Gothic"/>
              </a:rPr>
              <a:t>	</a:t>
            </a:r>
            <a:r>
              <a:rPr sz="783" spc="-97" dirty="0">
                <a:solidFill>
                  <a:prstClr val="black"/>
                </a:solidFill>
                <a:latin typeface="Yu Gothic"/>
                <a:cs typeface="Yu Gothic"/>
              </a:rPr>
              <a:t>か</a:t>
            </a:r>
            <a:r>
              <a:rPr sz="783" dirty="0">
                <a:solidFill>
                  <a:prstClr val="black"/>
                </a:solidFill>
                <a:latin typeface="Yu Gothic"/>
                <a:cs typeface="Yu Gothic"/>
              </a:rPr>
              <a:t>	</a:t>
            </a:r>
            <a:r>
              <a:rPr sz="783" spc="-19" dirty="0">
                <a:solidFill>
                  <a:prstClr val="black"/>
                </a:solidFill>
                <a:latin typeface="Yu Gothic"/>
                <a:cs typeface="Yu Gothic"/>
              </a:rPr>
              <a:t>じょ</a:t>
            </a:r>
            <a:r>
              <a:rPr sz="783" dirty="0">
                <a:solidFill>
                  <a:prstClr val="black"/>
                </a:solidFill>
                <a:latin typeface="Yu Gothic"/>
                <a:cs typeface="Yu Gothic"/>
              </a:rPr>
              <a:t>う</a:t>
            </a:r>
            <a:r>
              <a:rPr sz="783" spc="-19" dirty="0">
                <a:solidFill>
                  <a:prstClr val="black"/>
                </a:solidFill>
                <a:latin typeface="Yu Gothic"/>
                <a:cs typeface="Yu Gothic"/>
              </a:rPr>
              <a:t>ほ</a:t>
            </a:r>
            <a:r>
              <a:rPr sz="783" dirty="0">
                <a:solidFill>
                  <a:prstClr val="black"/>
                </a:solidFill>
                <a:latin typeface="Yu Gothic"/>
                <a:cs typeface="Yu Gothic"/>
              </a:rPr>
              <a:t>う</a:t>
            </a:r>
            <a:r>
              <a:rPr sz="783" spc="567" dirty="0">
                <a:solidFill>
                  <a:prstClr val="black"/>
                </a:solidFill>
                <a:latin typeface="Yu Gothic"/>
                <a:cs typeface="Yu Gothic"/>
              </a:rPr>
              <a:t>  </a:t>
            </a:r>
            <a:r>
              <a:rPr sz="783" spc="-19" dirty="0" err="1">
                <a:solidFill>
                  <a:prstClr val="black"/>
                </a:solidFill>
                <a:latin typeface="Yu Gothic"/>
                <a:cs typeface="Yu Gothic"/>
              </a:rPr>
              <a:t>ほ</a:t>
            </a:r>
            <a:r>
              <a:rPr sz="783" dirty="0" err="1">
                <a:solidFill>
                  <a:prstClr val="black"/>
                </a:solidFill>
                <a:latin typeface="Yu Gothic"/>
                <a:cs typeface="Yu Gothic"/>
              </a:rPr>
              <a:t>か</a:t>
            </a:r>
            <a:r>
              <a:rPr sz="783" spc="578" dirty="0">
                <a:solidFill>
                  <a:prstClr val="black"/>
                </a:solidFill>
                <a:latin typeface="Yu Gothic"/>
                <a:cs typeface="Yu Gothic"/>
              </a:rPr>
              <a:t> </a:t>
            </a:r>
            <a:r>
              <a:rPr sz="783" spc="-19" dirty="0" err="1">
                <a:solidFill>
                  <a:prstClr val="black"/>
                </a:solidFill>
                <a:latin typeface="Yu Gothic"/>
                <a:cs typeface="Yu Gothic"/>
              </a:rPr>
              <a:t>ひ</a:t>
            </a:r>
            <a:r>
              <a:rPr sz="783" dirty="0" err="1">
                <a:solidFill>
                  <a:prstClr val="black"/>
                </a:solidFill>
                <a:latin typeface="Yu Gothic"/>
                <a:cs typeface="Yu Gothic"/>
              </a:rPr>
              <a:t>と</a:t>
            </a:r>
            <a:r>
              <a:rPr sz="783" spc="567" dirty="0">
                <a:solidFill>
                  <a:prstClr val="black"/>
                </a:solidFill>
                <a:latin typeface="Yu Gothic"/>
                <a:cs typeface="Yu Gothic"/>
              </a:rPr>
              <a:t>  </a:t>
            </a:r>
            <a:r>
              <a:rPr sz="783" spc="-19" dirty="0">
                <a:solidFill>
                  <a:prstClr val="black"/>
                </a:solidFill>
                <a:latin typeface="Yu Gothic"/>
                <a:cs typeface="Yu Gothic"/>
              </a:rPr>
              <a:t>お</a:t>
            </a:r>
            <a:r>
              <a:rPr sz="783" spc="-97" dirty="0">
                <a:solidFill>
                  <a:prstClr val="black"/>
                </a:solidFill>
                <a:latin typeface="Yu Gothic"/>
                <a:cs typeface="Yu Gothic"/>
              </a:rPr>
              <a:t>し</a:t>
            </a:r>
            <a:endParaRPr sz="783" dirty="0">
              <a:solidFill>
                <a:prstClr val="black"/>
              </a:solidFill>
              <a:latin typeface="Yu Gothic"/>
              <a:cs typeface="Yu Gothic"/>
            </a:endParaRPr>
          </a:p>
          <a:p>
            <a:pPr marL="7842998" defTabSz="774994">
              <a:lnSpc>
                <a:spcPts val="1791"/>
              </a:lnSpc>
            </a:pPr>
            <a:r>
              <a:rPr sz="1566" spc="-30" dirty="0">
                <a:solidFill>
                  <a:prstClr val="black"/>
                </a:solidFill>
                <a:latin typeface="Yu Gothic"/>
                <a:cs typeface="Yu Gothic"/>
              </a:rPr>
              <a:t>この紙に書いた情 報は他の人に教えることはありません</a:t>
            </a:r>
            <a:r>
              <a:rPr sz="1566" spc="-97" dirty="0">
                <a:solidFill>
                  <a:prstClr val="black"/>
                </a:solidFill>
                <a:latin typeface="MS PGothic"/>
                <a:cs typeface="MS PGothic"/>
              </a:rPr>
              <a:t>。</a:t>
            </a:r>
            <a:endParaRPr sz="1566" dirty="0">
              <a:solidFill>
                <a:prstClr val="black"/>
              </a:solidFill>
              <a:latin typeface="MS PGothic"/>
              <a:cs typeface="MS PGothic"/>
            </a:endParaRPr>
          </a:p>
        </p:txBody>
      </p:sp>
      <p:sp>
        <p:nvSpPr>
          <p:cNvPr id="19" name="楕円 19">
            <a:extLst>
              <a:ext uri="{FF2B5EF4-FFF2-40B4-BE49-F238E27FC236}">
                <a16:creationId xmlns:a16="http://schemas.microsoft.com/office/drawing/2014/main" id="{905AC47A-CF5C-EA6B-376C-51C6E29AF90B}"/>
              </a:ext>
            </a:extLst>
          </p:cNvPr>
          <p:cNvSpPr/>
          <p:nvPr/>
        </p:nvSpPr>
        <p:spPr>
          <a:xfrm>
            <a:off x="12860141" y="2530894"/>
            <a:ext cx="1928895" cy="104757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4994">
              <a:lnSpc>
                <a:spcPts val="3170"/>
              </a:lnSpc>
              <a:defRPr lang="ja-JP" altLang="en-US"/>
            </a:pPr>
            <a:r>
              <a:rPr lang="ja-JP" altLang="en-US" sz="1901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むりょう</a:t>
            </a:r>
            <a:endParaRPr lang="en-US" altLang="ja-JP" sz="1901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4994">
              <a:lnSpc>
                <a:spcPts val="3170"/>
              </a:lnSpc>
              <a:defRPr lang="ja-JP" altLang="en-US"/>
            </a:pPr>
            <a:r>
              <a:rPr lang="ja-JP" altLang="en-US" sz="338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無料</a:t>
            </a:r>
            <a:endParaRPr lang="en-US" altLang="ja-JP" sz="3381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6A60007-2F7D-D556-BA92-38EC54EECA2C}"/>
              </a:ext>
            </a:extLst>
          </p:cNvPr>
          <p:cNvSpPr/>
          <p:nvPr/>
        </p:nvSpPr>
        <p:spPr>
          <a:xfrm>
            <a:off x="12888739" y="3472409"/>
            <a:ext cx="1928897" cy="97275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4994"/>
            <a:r>
              <a:rPr kumimoji="1" lang="ja-JP" altLang="en-US" sz="253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ひみつは</a:t>
            </a:r>
            <a:endParaRPr kumimoji="1" lang="en-US" altLang="ja-JP" sz="2535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774994"/>
            <a:r>
              <a:rPr kumimoji="1" lang="ja-JP" altLang="en-US" sz="253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まもります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C986F92-5936-084D-EA7A-BB33DB4C1D70}"/>
              </a:ext>
            </a:extLst>
          </p:cNvPr>
          <p:cNvSpPr txBox="1"/>
          <p:nvPr/>
        </p:nvSpPr>
        <p:spPr>
          <a:xfrm>
            <a:off x="13064993" y="37545"/>
            <a:ext cx="2127505" cy="352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4994"/>
            <a:r>
              <a:rPr kumimoji="1" lang="ja-JP" altLang="en-US" sz="16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＜やさしい　にほんご＞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185127-455C-3652-9290-8B063B9BB715}"/>
              </a:ext>
            </a:extLst>
          </p:cNvPr>
          <p:cNvSpPr txBox="1"/>
          <p:nvPr/>
        </p:nvSpPr>
        <p:spPr>
          <a:xfrm>
            <a:off x="1512696" y="3839268"/>
            <a:ext cx="10128864" cy="166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5922">
              <a:lnSpc>
                <a:spcPts val="4015"/>
              </a:lnSpc>
              <a:defRPr/>
            </a:pPr>
            <a:r>
              <a:rPr kumimoji="1" lang="ja-JP" altLang="en-US" sz="4227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112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 さ   し  ふくごう　ぶんか　しせつ　　　　　　　　　　　　　　かい</a:t>
            </a:r>
            <a:r>
              <a:rPr kumimoji="1" lang="ja-JP" altLang="en-US" sz="1689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             </a:t>
            </a:r>
            <a:endParaRPr kumimoji="1" lang="en-US" altLang="ja-JP" sz="1689" b="1" dirty="0">
              <a:solidFill>
                <a:srgbClr val="F79646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5922">
              <a:lnSpc>
                <a:spcPts val="4015"/>
              </a:lnSpc>
              <a:defRPr/>
            </a:pPr>
            <a:r>
              <a:rPr kumimoji="1" lang="ja-JP" altLang="en-US" sz="4227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土佐市複合文化施設　つなーで　３階</a:t>
            </a:r>
            <a:endParaRPr lang="ja-JP" altLang="en-US" sz="4229" dirty="0">
              <a:solidFill>
                <a:srgbClr val="F79646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65922">
              <a:lnSpc>
                <a:spcPts val="4015"/>
              </a:lnSpc>
              <a:defRPr/>
            </a:pPr>
            <a:endParaRPr kumimoji="1" lang="en-US" altLang="ja-JP" sz="4227" b="1" dirty="0">
              <a:solidFill>
                <a:srgbClr val="E6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53448B-582D-CB50-776C-195F8C23470F}"/>
              </a:ext>
            </a:extLst>
          </p:cNvPr>
          <p:cNvSpPr txBox="1"/>
          <p:nvPr/>
        </p:nvSpPr>
        <p:spPr>
          <a:xfrm>
            <a:off x="9939903" y="4745785"/>
            <a:ext cx="5595153" cy="879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4994">
              <a:lnSpc>
                <a:spcPts val="2958"/>
              </a:lnSpc>
            </a:pPr>
            <a:r>
              <a:rPr kumimoji="1" lang="ja-JP" altLang="en-US" sz="2112" b="1" dirty="0">
                <a:solidFill>
                  <a:srgbClr val="E6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480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  さ  し  たかおかちょうおつ</a:t>
            </a:r>
            <a:endParaRPr kumimoji="1" lang="en-US" altLang="zh-TW" sz="1480" b="1" dirty="0">
              <a:solidFill>
                <a:srgbClr val="F79646">
                  <a:lumMod val="75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774994">
              <a:lnSpc>
                <a:spcPts val="2958"/>
              </a:lnSpc>
            </a:pPr>
            <a:r>
              <a:rPr kumimoji="1" lang="en-US" altLang="zh-TW" sz="2958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958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土佐市高岡町乙</a:t>
            </a:r>
            <a:r>
              <a:rPr kumimoji="1" lang="en-US" altLang="ja-JP" sz="2958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3451-1</a:t>
            </a:r>
            <a:r>
              <a:rPr kumimoji="1" lang="ja-JP" altLang="en-US" sz="2958" b="1" dirty="0">
                <a:solidFill>
                  <a:srgbClr val="F79646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2958" dirty="0">
              <a:solidFill>
                <a:srgbClr val="F79646">
                  <a:lumMod val="75000"/>
                </a:srgb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86816A-4F5A-827C-DF3C-14A902498CDC}"/>
              </a:ext>
            </a:extLst>
          </p:cNvPr>
          <p:cNvSpPr txBox="1"/>
          <p:nvPr/>
        </p:nvSpPr>
        <p:spPr>
          <a:xfrm>
            <a:off x="751498" y="1152988"/>
            <a:ext cx="12313495" cy="1717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4994"/>
            <a:r>
              <a:rPr kumimoji="1" lang="ja-JP" altLang="en-US" sz="2958" b="1" dirty="0"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958" b="1" dirty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がいこくじん　　　　　　　　　   そうだんかい</a:t>
            </a:r>
            <a:endParaRPr kumimoji="1" lang="en-US" altLang="ja-JP" sz="2958" b="1" dirty="0">
              <a:solidFill>
                <a:srgbClr val="F79646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51000"/>
                  </a:prst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774994"/>
            <a:r>
              <a:rPr kumimoji="1" lang="ja-JP" altLang="en-US" sz="7604" b="1" dirty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外国人</a:t>
            </a:r>
            <a:r>
              <a:rPr kumimoji="1" lang="ja-JP" altLang="en-US" sz="6339" b="1" dirty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のための</a:t>
            </a:r>
            <a:r>
              <a:rPr kumimoji="1" lang="ja-JP" altLang="en-US" sz="7604" b="1" dirty="0">
                <a:solidFill>
                  <a:srgbClr val="F79646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相談会</a:t>
            </a:r>
            <a:endParaRPr lang="ja-JP" altLang="en-US" sz="6760" dirty="0">
              <a:solidFill>
                <a:srgbClr val="F79646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B46505-71CA-3A65-962F-458CBE772B1E}"/>
              </a:ext>
            </a:extLst>
          </p:cNvPr>
          <p:cNvSpPr txBox="1"/>
          <p:nvPr/>
        </p:nvSpPr>
        <p:spPr>
          <a:xfrm>
            <a:off x="416776" y="2668609"/>
            <a:ext cx="13757412" cy="1262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65922">
              <a:defRPr/>
            </a:pPr>
            <a:r>
              <a:rPr kumimoji="1" lang="en-US" altLang="ja-JP" sz="7604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2026</a:t>
            </a:r>
            <a:r>
              <a:rPr kumimoji="1" lang="ja-JP" altLang="en-US" sz="5071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7604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sz="5916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 </a:t>
            </a:r>
            <a:r>
              <a:rPr kumimoji="1" lang="en-US" altLang="ja-JP" sz="7604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sz="5916" b="1" dirty="0">
                <a:solidFill>
                  <a:srgbClr val="F79646">
                    <a:lumMod val="75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kumimoji="1" lang="en-US" altLang="ja-JP" sz="5071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5071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5071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kumimoji="1" lang="en-US" altLang="ja-JP" sz="4227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13:30</a:t>
            </a:r>
            <a:r>
              <a:rPr kumimoji="1" lang="ja-JP" altLang="en-US" sz="4227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4227" b="1" dirty="0">
                <a:solidFill>
                  <a:srgbClr val="F7964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16:00</a:t>
            </a:r>
            <a:endParaRPr kumimoji="1" lang="ja-JP" altLang="en-US" sz="4227" b="1" dirty="0">
              <a:solidFill>
                <a:srgbClr val="F79646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58A210D-7BCC-CC5E-7199-59B42B425239}"/>
              </a:ext>
            </a:extLst>
          </p:cNvPr>
          <p:cNvSpPr txBox="1"/>
          <p:nvPr/>
        </p:nvSpPr>
        <p:spPr>
          <a:xfrm>
            <a:off x="2124337" y="179114"/>
            <a:ext cx="9993576" cy="56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5922">
              <a:defRPr/>
            </a:pPr>
            <a:r>
              <a:rPr lang="ja-JP" altLang="en-US" sz="105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しゅさい　　　　　こうちけん　 がいこくじん   せいかつ　そうだん　　　　　　　　 　　　　　　　　　　 　　　　　　　　　　         きょうさい　　　　　 と　　さ　し</a:t>
            </a:r>
            <a:endParaRPr kumimoji="1" lang="ja-JP" altLang="en-US" sz="1057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774994">
              <a:lnSpc>
                <a:spcPct val="110000"/>
              </a:lnSpc>
            </a:pPr>
            <a:r>
              <a:rPr kumimoji="1"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主催</a:t>
            </a:r>
            <a:r>
              <a:rPr kumimoji="1"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高知県外国人生活相談センター</a:t>
            </a:r>
            <a:r>
              <a:rPr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ココフォーレ</a:t>
            </a:r>
            <a:r>
              <a:rPr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共催</a:t>
            </a:r>
            <a:r>
              <a:rPr kumimoji="1" lang="en-US" altLang="ja-JP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2112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土佐市</a:t>
            </a:r>
            <a:endParaRPr kumimoji="1" lang="en-US" altLang="ja-JP" sz="2112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53814E4-C186-AA5C-8C17-98CEC4E1BD70}"/>
              </a:ext>
            </a:extLst>
          </p:cNvPr>
          <p:cNvSpPr txBox="1"/>
          <p:nvPr/>
        </p:nvSpPr>
        <p:spPr>
          <a:xfrm>
            <a:off x="2654696" y="2614844"/>
            <a:ext cx="600773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994"/>
            <a:r>
              <a:rPr kumimoji="1" lang="ja-JP" altLang="en-US" sz="2112" b="1" dirty="0">
                <a:solidFill>
                  <a:srgbClr val="F79646">
                    <a:lumMod val="75000"/>
                  </a:srgb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ねん   　　がつ　　  </a:t>
            </a:r>
            <a:r>
              <a:rPr lang="ja-JP" altLang="en-US" sz="2112" b="1" dirty="0">
                <a:solidFill>
                  <a:srgbClr val="F79646">
                    <a:lumMod val="75000"/>
                  </a:srgb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 にち　  </a:t>
            </a:r>
            <a:r>
              <a:rPr kumimoji="1" lang="ja-JP" altLang="en-US" sz="2112" b="1" dirty="0">
                <a:solidFill>
                  <a:srgbClr val="F79646">
                    <a:lumMod val="75000"/>
                  </a:srgb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にち</a:t>
            </a:r>
          </a:p>
        </p:txBody>
      </p:sp>
      <p:sp>
        <p:nvSpPr>
          <p:cNvPr id="28" name="雲 27">
            <a:extLst>
              <a:ext uri="{FF2B5EF4-FFF2-40B4-BE49-F238E27FC236}">
                <a16:creationId xmlns:a16="http://schemas.microsoft.com/office/drawing/2014/main" id="{A3AF75BA-03B7-7F3B-382C-EE2A1634FFB5}"/>
              </a:ext>
            </a:extLst>
          </p:cNvPr>
          <p:cNvSpPr/>
          <p:nvPr/>
        </p:nvSpPr>
        <p:spPr>
          <a:xfrm>
            <a:off x="9892129" y="1074386"/>
            <a:ext cx="4820172" cy="1629437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4994"/>
            <a:endParaRPr kumimoji="1" lang="ja-JP" altLang="en-US" sz="5071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0D7CC3D-0F6D-7228-A1EC-40AD48DFE3FB}"/>
              </a:ext>
            </a:extLst>
          </p:cNvPr>
          <p:cNvSpPr txBox="1"/>
          <p:nvPr/>
        </p:nvSpPr>
        <p:spPr>
          <a:xfrm>
            <a:off x="11546971" y="1117893"/>
            <a:ext cx="3165330" cy="44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994"/>
            <a:r>
              <a:rPr kumimoji="1" lang="ja-JP" altLang="en-US" sz="2324" b="1" dirty="0">
                <a:solidFill>
                  <a:srgbClr val="F7964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　　さ　　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7FDC691-6235-CF15-6DCD-30D15A5CF3F8}"/>
              </a:ext>
            </a:extLst>
          </p:cNvPr>
          <p:cNvSpPr txBox="1"/>
          <p:nvPr/>
        </p:nvSpPr>
        <p:spPr>
          <a:xfrm>
            <a:off x="10675105" y="1373381"/>
            <a:ext cx="3883136" cy="8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994"/>
            <a:r>
              <a:rPr kumimoji="1" lang="en-US" altLang="ja-JP" sz="4141" b="1" dirty="0">
                <a:solidFill>
                  <a:srgbClr val="F7964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</a:t>
            </a:r>
            <a:r>
              <a:rPr kumimoji="1" lang="en-US" altLang="ja-JP" sz="4227" b="1" dirty="0">
                <a:solidFill>
                  <a:srgbClr val="F7964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5071" b="1" dirty="0">
                <a:solidFill>
                  <a:srgbClr val="F7964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土佐市</a:t>
            </a:r>
          </a:p>
        </p:txBody>
      </p:sp>
      <p:sp>
        <p:nvSpPr>
          <p:cNvPr id="13" name="object 13"/>
          <p:cNvSpPr/>
          <p:nvPr/>
        </p:nvSpPr>
        <p:spPr>
          <a:xfrm>
            <a:off x="10726099" y="8249864"/>
            <a:ext cx="3152231" cy="1280789"/>
          </a:xfrm>
          <a:custGeom>
            <a:avLst/>
            <a:gdLst/>
            <a:ahLst/>
            <a:cxnLst/>
            <a:rect l="l" t="t" r="r" b="b"/>
            <a:pathLst>
              <a:path w="1609725" h="654050">
                <a:moveTo>
                  <a:pt x="1577975" y="0"/>
                </a:moveTo>
                <a:lnTo>
                  <a:pt x="31750" y="0"/>
                </a:lnTo>
                <a:lnTo>
                  <a:pt x="19389" y="2496"/>
                </a:lnTo>
                <a:lnTo>
                  <a:pt x="9297" y="9302"/>
                </a:lnTo>
                <a:lnTo>
                  <a:pt x="2494" y="19395"/>
                </a:lnTo>
                <a:lnTo>
                  <a:pt x="0" y="31750"/>
                </a:lnTo>
                <a:lnTo>
                  <a:pt x="0" y="622300"/>
                </a:lnTo>
                <a:lnTo>
                  <a:pt x="2494" y="634654"/>
                </a:lnTo>
                <a:lnTo>
                  <a:pt x="9297" y="644747"/>
                </a:lnTo>
                <a:lnTo>
                  <a:pt x="19389" y="651553"/>
                </a:lnTo>
                <a:lnTo>
                  <a:pt x="31750" y="654050"/>
                </a:lnTo>
                <a:lnTo>
                  <a:pt x="1577975" y="654050"/>
                </a:lnTo>
                <a:lnTo>
                  <a:pt x="1590329" y="651553"/>
                </a:lnTo>
                <a:lnTo>
                  <a:pt x="1600422" y="644747"/>
                </a:lnTo>
                <a:lnTo>
                  <a:pt x="1607228" y="634654"/>
                </a:lnTo>
                <a:lnTo>
                  <a:pt x="1609725" y="622300"/>
                </a:lnTo>
                <a:lnTo>
                  <a:pt x="1609725" y="615950"/>
                </a:lnTo>
                <a:lnTo>
                  <a:pt x="38100" y="615950"/>
                </a:lnTo>
                <a:lnTo>
                  <a:pt x="38100" y="38100"/>
                </a:lnTo>
                <a:lnTo>
                  <a:pt x="1609725" y="38100"/>
                </a:lnTo>
                <a:lnTo>
                  <a:pt x="1609725" y="31750"/>
                </a:lnTo>
                <a:lnTo>
                  <a:pt x="1607228" y="19395"/>
                </a:lnTo>
                <a:lnTo>
                  <a:pt x="1600422" y="9302"/>
                </a:lnTo>
                <a:lnTo>
                  <a:pt x="1590329" y="2496"/>
                </a:lnTo>
                <a:lnTo>
                  <a:pt x="1577975" y="0"/>
                </a:lnTo>
                <a:close/>
              </a:path>
              <a:path w="1609725" h="654050">
                <a:moveTo>
                  <a:pt x="1609725" y="38100"/>
                </a:moveTo>
                <a:lnTo>
                  <a:pt x="1571625" y="38100"/>
                </a:lnTo>
                <a:lnTo>
                  <a:pt x="1571625" y="615950"/>
                </a:lnTo>
                <a:lnTo>
                  <a:pt x="1609725" y="615950"/>
                </a:lnTo>
                <a:lnTo>
                  <a:pt x="1609725" y="38100"/>
                </a:lnTo>
                <a:close/>
              </a:path>
              <a:path w="1609725" h="654050">
                <a:moveTo>
                  <a:pt x="1558925" y="50800"/>
                </a:moveTo>
                <a:lnTo>
                  <a:pt x="50800" y="50800"/>
                </a:lnTo>
                <a:lnTo>
                  <a:pt x="50800" y="603250"/>
                </a:lnTo>
                <a:lnTo>
                  <a:pt x="1558925" y="603250"/>
                </a:lnTo>
                <a:lnTo>
                  <a:pt x="1558925" y="590550"/>
                </a:lnTo>
                <a:lnTo>
                  <a:pt x="63500" y="590550"/>
                </a:lnTo>
                <a:lnTo>
                  <a:pt x="63500" y="63500"/>
                </a:lnTo>
                <a:lnTo>
                  <a:pt x="1558925" y="63500"/>
                </a:lnTo>
                <a:lnTo>
                  <a:pt x="1558925" y="50800"/>
                </a:lnTo>
                <a:close/>
              </a:path>
              <a:path w="1609725" h="654050">
                <a:moveTo>
                  <a:pt x="1558925" y="63500"/>
                </a:moveTo>
                <a:lnTo>
                  <a:pt x="1546225" y="63500"/>
                </a:lnTo>
                <a:lnTo>
                  <a:pt x="1546225" y="590550"/>
                </a:lnTo>
                <a:lnTo>
                  <a:pt x="1558925" y="590550"/>
                </a:lnTo>
                <a:lnTo>
                  <a:pt x="1558925" y="635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defTabSz="774994"/>
            <a:endParaRPr sz="138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41438" y="8378618"/>
            <a:ext cx="2601368" cy="942692"/>
          </a:xfrm>
          <a:prstGeom prst="rect">
            <a:avLst/>
          </a:prstGeom>
        </p:spPr>
        <p:txBody>
          <a:bodyPr vert="horz" wrap="square" lIns="0" tIns="59688" rIns="0" bIns="0" rtlCol="0">
            <a:spAutoFit/>
          </a:bodyPr>
          <a:lstStyle/>
          <a:p>
            <a:pPr algn="ctr" defTabSz="774994">
              <a:spcBef>
                <a:spcPts val="470"/>
              </a:spcBef>
            </a:pPr>
            <a:r>
              <a:rPr sz="2742" spc="127" dirty="0">
                <a:solidFill>
                  <a:prstClr val="black"/>
                </a:solidFill>
                <a:latin typeface="MS PGothic"/>
                <a:cs typeface="MS PGothic"/>
              </a:rPr>
              <a:t>さんか</a:t>
            </a:r>
            <a:endParaRPr sz="2742" dirty="0">
              <a:solidFill>
                <a:prstClr val="black"/>
              </a:solidFill>
              <a:latin typeface="MS PGothic"/>
              <a:cs typeface="MS PGothic"/>
            </a:endParaRPr>
          </a:p>
          <a:p>
            <a:pPr algn="ctr" defTabSz="774994">
              <a:spcBef>
                <a:spcPts val="285"/>
              </a:spcBef>
            </a:pPr>
            <a:r>
              <a:rPr sz="2742" spc="244" dirty="0" err="1">
                <a:solidFill>
                  <a:prstClr val="black"/>
                </a:solidFill>
                <a:latin typeface="MS PGothic"/>
                <a:cs typeface="MS PGothic"/>
              </a:rPr>
              <a:t>もうしこ</a:t>
            </a:r>
            <a:r>
              <a:rPr lang="ja-JP" altLang="en-US" sz="2742" spc="244" dirty="0">
                <a:solidFill>
                  <a:prstClr val="black"/>
                </a:solidFill>
                <a:latin typeface="MS PGothic"/>
                <a:cs typeface="MS PGothic"/>
              </a:rPr>
              <a:t>みしょ</a:t>
            </a:r>
            <a:endParaRPr sz="2742" dirty="0">
              <a:solidFill>
                <a:prstClr val="black"/>
              </a:solidFill>
              <a:latin typeface="MS PGothic"/>
              <a:cs typeface="MS PGothic"/>
            </a:endParaRPr>
          </a:p>
        </p:txBody>
      </p:sp>
      <p:grpSp>
        <p:nvGrpSpPr>
          <p:cNvPr id="17" name="object 23">
            <a:extLst>
              <a:ext uri="{FF2B5EF4-FFF2-40B4-BE49-F238E27FC236}">
                <a16:creationId xmlns:a16="http://schemas.microsoft.com/office/drawing/2014/main" id="{42E18DE8-ABBA-F14E-30BB-0ACD0A50B7BF}"/>
              </a:ext>
            </a:extLst>
          </p:cNvPr>
          <p:cNvGrpSpPr/>
          <p:nvPr/>
        </p:nvGrpSpPr>
        <p:grpSpPr>
          <a:xfrm>
            <a:off x="4885063" y="4890887"/>
            <a:ext cx="4632783" cy="2207775"/>
            <a:chOff x="297106" y="3465610"/>
            <a:chExt cx="4042410" cy="9639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628B5847-C7EB-C71D-396C-F7AF7E27487B}"/>
                </a:ext>
              </a:extLst>
            </p:cNvPr>
            <p:cNvSpPr/>
            <p:nvPr/>
          </p:nvSpPr>
          <p:spPr>
            <a:xfrm>
              <a:off x="297106" y="3465610"/>
              <a:ext cx="4042410" cy="963930"/>
            </a:xfrm>
            <a:custGeom>
              <a:avLst/>
              <a:gdLst/>
              <a:ahLst/>
              <a:cxnLst/>
              <a:rect l="l" t="t" r="r" b="b"/>
              <a:pathLst>
                <a:path w="4042410" h="963929">
                  <a:moveTo>
                    <a:pt x="3565091" y="963898"/>
                  </a:moveTo>
                  <a:lnTo>
                    <a:pt x="472091" y="948811"/>
                  </a:lnTo>
                  <a:lnTo>
                    <a:pt x="425213" y="946261"/>
                  </a:lnTo>
                  <a:lnTo>
                    <a:pt x="379152" y="939158"/>
                  </a:lnTo>
                  <a:lnTo>
                    <a:pt x="334217" y="927632"/>
                  </a:lnTo>
                  <a:lnTo>
                    <a:pt x="290720" y="911814"/>
                  </a:lnTo>
                  <a:lnTo>
                    <a:pt x="248971" y="891833"/>
                  </a:lnTo>
                  <a:lnTo>
                    <a:pt x="209279" y="867822"/>
                  </a:lnTo>
                  <a:lnTo>
                    <a:pt x="171957" y="839909"/>
                  </a:lnTo>
                  <a:lnTo>
                    <a:pt x="137313" y="808225"/>
                  </a:lnTo>
                  <a:lnTo>
                    <a:pt x="105969" y="773274"/>
                  </a:lnTo>
                  <a:lnTo>
                    <a:pt x="78421" y="735681"/>
                  </a:lnTo>
                  <a:lnTo>
                    <a:pt x="54798" y="695757"/>
                  </a:lnTo>
                  <a:lnTo>
                    <a:pt x="35226" y="653815"/>
                  </a:lnTo>
                  <a:lnTo>
                    <a:pt x="19833" y="610165"/>
                  </a:lnTo>
                  <a:lnTo>
                    <a:pt x="8746" y="565120"/>
                  </a:lnTo>
                  <a:lnTo>
                    <a:pt x="2092" y="518992"/>
                  </a:lnTo>
                  <a:lnTo>
                    <a:pt x="0" y="472091"/>
                  </a:lnTo>
                  <a:lnTo>
                    <a:pt x="2550" y="425213"/>
                  </a:lnTo>
                  <a:lnTo>
                    <a:pt x="9653" y="379152"/>
                  </a:lnTo>
                  <a:lnTo>
                    <a:pt x="21179" y="334218"/>
                  </a:lnTo>
                  <a:lnTo>
                    <a:pt x="36997" y="290720"/>
                  </a:lnTo>
                  <a:lnTo>
                    <a:pt x="56977" y="248971"/>
                  </a:lnTo>
                  <a:lnTo>
                    <a:pt x="80989" y="209280"/>
                  </a:lnTo>
                  <a:lnTo>
                    <a:pt x="108902" y="171957"/>
                  </a:lnTo>
                  <a:lnTo>
                    <a:pt x="140586" y="137314"/>
                  </a:lnTo>
                  <a:lnTo>
                    <a:pt x="175537" y="105969"/>
                  </a:lnTo>
                  <a:lnTo>
                    <a:pt x="213130" y="78421"/>
                  </a:lnTo>
                  <a:lnTo>
                    <a:pt x="253054" y="54798"/>
                  </a:lnTo>
                  <a:lnTo>
                    <a:pt x="294996" y="35226"/>
                  </a:lnTo>
                  <a:lnTo>
                    <a:pt x="338645" y="19833"/>
                  </a:lnTo>
                  <a:lnTo>
                    <a:pt x="383690" y="8746"/>
                  </a:lnTo>
                  <a:lnTo>
                    <a:pt x="429819" y="2092"/>
                  </a:lnTo>
                  <a:lnTo>
                    <a:pt x="476719" y="0"/>
                  </a:lnTo>
                  <a:lnTo>
                    <a:pt x="3569720" y="15086"/>
                  </a:lnTo>
                  <a:lnTo>
                    <a:pt x="3616598" y="17636"/>
                  </a:lnTo>
                  <a:lnTo>
                    <a:pt x="3662659" y="24740"/>
                  </a:lnTo>
                  <a:lnTo>
                    <a:pt x="3707594" y="36266"/>
                  </a:lnTo>
                  <a:lnTo>
                    <a:pt x="3751091" y="52084"/>
                  </a:lnTo>
                  <a:lnTo>
                    <a:pt x="3792840" y="72064"/>
                  </a:lnTo>
                  <a:lnTo>
                    <a:pt x="3832532" y="96076"/>
                  </a:lnTo>
                  <a:lnTo>
                    <a:pt x="3869854" y="123989"/>
                  </a:lnTo>
                  <a:lnTo>
                    <a:pt x="3904498" y="155673"/>
                  </a:lnTo>
                  <a:lnTo>
                    <a:pt x="3935842" y="190624"/>
                  </a:lnTo>
                  <a:lnTo>
                    <a:pt x="3963390" y="228217"/>
                  </a:lnTo>
                  <a:lnTo>
                    <a:pt x="3987013" y="268140"/>
                  </a:lnTo>
                  <a:lnTo>
                    <a:pt x="4006585" y="310083"/>
                  </a:lnTo>
                  <a:lnTo>
                    <a:pt x="4021978" y="353732"/>
                  </a:lnTo>
                  <a:lnTo>
                    <a:pt x="4033065" y="398777"/>
                  </a:lnTo>
                  <a:lnTo>
                    <a:pt x="4039719" y="444906"/>
                  </a:lnTo>
                  <a:lnTo>
                    <a:pt x="4041811" y="491806"/>
                  </a:lnTo>
                  <a:lnTo>
                    <a:pt x="4039261" y="538684"/>
                  </a:lnTo>
                  <a:lnTo>
                    <a:pt x="4032158" y="584745"/>
                  </a:lnTo>
                  <a:lnTo>
                    <a:pt x="4020632" y="629680"/>
                  </a:lnTo>
                  <a:lnTo>
                    <a:pt x="4004814" y="673177"/>
                  </a:lnTo>
                  <a:lnTo>
                    <a:pt x="3984834" y="714927"/>
                  </a:lnTo>
                  <a:lnTo>
                    <a:pt x="3960822" y="754618"/>
                  </a:lnTo>
                  <a:lnTo>
                    <a:pt x="3932909" y="791940"/>
                  </a:lnTo>
                  <a:lnTo>
                    <a:pt x="3901225" y="826584"/>
                  </a:lnTo>
                  <a:lnTo>
                    <a:pt x="3866274" y="857928"/>
                  </a:lnTo>
                  <a:lnTo>
                    <a:pt x="3828681" y="885476"/>
                  </a:lnTo>
                  <a:lnTo>
                    <a:pt x="3788757" y="909099"/>
                  </a:lnTo>
                  <a:lnTo>
                    <a:pt x="3746815" y="928672"/>
                  </a:lnTo>
                  <a:lnTo>
                    <a:pt x="3703165" y="944065"/>
                  </a:lnTo>
                  <a:lnTo>
                    <a:pt x="3658121" y="955152"/>
                  </a:lnTo>
                  <a:lnTo>
                    <a:pt x="3611992" y="961805"/>
                  </a:lnTo>
                  <a:lnTo>
                    <a:pt x="3565091" y="96389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71397A55-C131-500F-49F4-E0E8F0A19F77}"/>
                </a:ext>
              </a:extLst>
            </p:cNvPr>
            <p:cNvSpPr/>
            <p:nvPr/>
          </p:nvSpPr>
          <p:spPr>
            <a:xfrm>
              <a:off x="447027" y="3851947"/>
              <a:ext cx="38735" cy="238760"/>
            </a:xfrm>
            <a:custGeom>
              <a:avLst/>
              <a:gdLst/>
              <a:ahLst/>
              <a:cxnLst/>
              <a:rect l="l" t="t" r="r" b="b"/>
              <a:pathLst>
                <a:path w="38734" h="238760">
                  <a:moveTo>
                    <a:pt x="38112" y="216636"/>
                  </a:moveTo>
                  <a:lnTo>
                    <a:pt x="21590" y="200101"/>
                  </a:lnTo>
                  <a:lnTo>
                    <a:pt x="16535" y="200101"/>
                  </a:lnTo>
                  <a:lnTo>
                    <a:pt x="0" y="216636"/>
                  </a:lnTo>
                  <a:lnTo>
                    <a:pt x="0" y="221691"/>
                  </a:lnTo>
                  <a:lnTo>
                    <a:pt x="16535" y="238213"/>
                  </a:lnTo>
                  <a:lnTo>
                    <a:pt x="21590" y="238213"/>
                  </a:lnTo>
                  <a:lnTo>
                    <a:pt x="38112" y="221691"/>
                  </a:lnTo>
                  <a:lnTo>
                    <a:pt x="38112" y="219163"/>
                  </a:lnTo>
                  <a:lnTo>
                    <a:pt x="38112" y="216636"/>
                  </a:lnTo>
                  <a:close/>
                </a:path>
                <a:path w="38734" h="238760">
                  <a:moveTo>
                    <a:pt x="38112" y="16535"/>
                  </a:moveTo>
                  <a:lnTo>
                    <a:pt x="21590" y="0"/>
                  </a:lnTo>
                  <a:lnTo>
                    <a:pt x="16535" y="0"/>
                  </a:lnTo>
                  <a:lnTo>
                    <a:pt x="0" y="16535"/>
                  </a:lnTo>
                  <a:lnTo>
                    <a:pt x="0" y="21590"/>
                  </a:lnTo>
                  <a:lnTo>
                    <a:pt x="16535" y="38125"/>
                  </a:lnTo>
                  <a:lnTo>
                    <a:pt x="21590" y="38125"/>
                  </a:lnTo>
                  <a:lnTo>
                    <a:pt x="38112" y="21590"/>
                  </a:lnTo>
                  <a:lnTo>
                    <a:pt x="38112" y="19062"/>
                  </a:lnTo>
                  <a:lnTo>
                    <a:pt x="38112" y="1653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49F11EC7-F9E2-6D14-F478-01DA45D24D11}"/>
              </a:ext>
            </a:extLst>
          </p:cNvPr>
          <p:cNvSpPr txBox="1"/>
          <p:nvPr/>
        </p:nvSpPr>
        <p:spPr>
          <a:xfrm>
            <a:off x="5025263" y="5664666"/>
            <a:ext cx="3660328" cy="4905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2530" algn="l"/>
                <a:tab pos="1590040" algn="l"/>
              </a:tabLst>
            </a:pPr>
            <a:r>
              <a:rPr sz="700" b="1" dirty="0" err="1">
                <a:latin typeface="Yu Gothic"/>
                <a:cs typeface="Yu Gothic"/>
              </a:rPr>
              <a:t>そう</a:t>
            </a:r>
            <a:r>
              <a:rPr sz="700" b="1" spc="210" dirty="0">
                <a:latin typeface="Yu Gothic"/>
                <a:cs typeface="Yu Gothic"/>
              </a:rPr>
              <a:t> </a:t>
            </a:r>
            <a:r>
              <a:rPr sz="700" b="1" dirty="0">
                <a:latin typeface="Yu Gothic"/>
                <a:cs typeface="Yu Gothic"/>
              </a:rPr>
              <a:t>だ</a:t>
            </a:r>
            <a:r>
              <a:rPr lang="ja-JP" altLang="en-US" sz="700" b="1" dirty="0">
                <a:latin typeface="Yu Gothic"/>
                <a:cs typeface="Yu Gothic"/>
              </a:rPr>
              <a:t>ん　かい　　　　　　　　 </a:t>
            </a:r>
            <a:r>
              <a:rPr sz="700" b="1" dirty="0" err="1">
                <a:latin typeface="Yu Gothic"/>
                <a:cs typeface="Yu Gothic"/>
              </a:rPr>
              <a:t>も</a:t>
            </a:r>
            <a:r>
              <a:rPr sz="700" b="1" spc="-50" dirty="0" err="1">
                <a:latin typeface="Yu Gothic"/>
                <a:cs typeface="Yu Gothic"/>
              </a:rPr>
              <a:t>う</a:t>
            </a:r>
            <a:r>
              <a:rPr lang="ja-JP" altLang="en-US" sz="700" b="1" spc="-50" dirty="0">
                <a:latin typeface="Yu Gothic"/>
                <a:cs typeface="Yu Gothic"/>
              </a:rPr>
              <a:t>　　　　　 </a:t>
            </a:r>
            <a:r>
              <a:rPr lang="ja-JP" altLang="en-US" sz="700" b="1" dirty="0">
                <a:latin typeface="Yu Gothic"/>
                <a:cs typeface="Yu Gothic"/>
              </a:rPr>
              <a:t> </a:t>
            </a:r>
            <a:r>
              <a:rPr sz="700" b="1" dirty="0">
                <a:latin typeface="Yu Gothic"/>
                <a:cs typeface="Yu Gothic"/>
              </a:rPr>
              <a:t>こ</a:t>
            </a:r>
          </a:p>
          <a:p>
            <a:pPr marL="13335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Yu Gothic"/>
                <a:cs typeface="Yu Gothic"/>
              </a:rPr>
              <a:t>相 談 会 へ の お 申 し 込 み は</a:t>
            </a:r>
            <a:endParaRPr lang="en-US" sz="1200" b="1" dirty="0">
              <a:latin typeface="Yu Gothic"/>
              <a:cs typeface="Yu Gothic"/>
            </a:endParaRPr>
          </a:p>
          <a:p>
            <a:pPr marL="13335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Yu Gothic"/>
                <a:cs typeface="Yu Gothic"/>
              </a:rPr>
              <a:t> </a:t>
            </a:r>
            <a:r>
              <a:rPr lang="ja-JP" altLang="en-US" sz="1200" b="1" dirty="0">
                <a:latin typeface="Yu Gothic"/>
                <a:cs typeface="Yu Gothic"/>
              </a:rPr>
              <a:t>　　</a:t>
            </a:r>
            <a:r>
              <a:rPr sz="1200" b="1" dirty="0">
                <a:latin typeface="Yu Gothic"/>
                <a:cs typeface="Yu Gothic"/>
              </a:rPr>
              <a:t>「 </a:t>
            </a:r>
            <a:r>
              <a:rPr sz="1200" b="1" spc="130" dirty="0">
                <a:latin typeface="Yu Gothic"/>
                <a:cs typeface="Yu Gothic"/>
              </a:rPr>
              <a:t>G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spc="140" dirty="0">
                <a:latin typeface="Yu Gothic"/>
                <a:cs typeface="Yu Gothic"/>
              </a:rPr>
              <a:t>o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spc="140" dirty="0">
                <a:latin typeface="Yu Gothic"/>
                <a:cs typeface="Yu Gothic"/>
              </a:rPr>
              <a:t>o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spc="140" dirty="0">
                <a:latin typeface="Yu Gothic"/>
                <a:cs typeface="Yu Gothic"/>
              </a:rPr>
              <a:t>g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dirty="0">
                <a:latin typeface="Yu Gothic"/>
                <a:cs typeface="Yu Gothic"/>
              </a:rPr>
              <a:t>l</a:t>
            </a:r>
            <a:r>
              <a:rPr sz="1200" b="1" spc="60" dirty="0">
                <a:latin typeface="Yu Gothic"/>
                <a:cs typeface="Yu Gothic"/>
              </a:rPr>
              <a:t> </a:t>
            </a:r>
            <a:r>
              <a:rPr sz="1200" b="1" spc="120" dirty="0">
                <a:latin typeface="Yu Gothic"/>
                <a:cs typeface="Yu Gothic"/>
              </a:rPr>
              <a:t>e</a:t>
            </a:r>
            <a:r>
              <a:rPr sz="1200" b="1" spc="30" dirty="0">
                <a:latin typeface="Yu Gothic"/>
                <a:cs typeface="Yu Gothic"/>
              </a:rPr>
              <a:t> フ ォ ーム 」</a:t>
            </a:r>
            <a:r>
              <a:rPr lang="ja-JP" altLang="en-US" sz="1200" b="1" spc="30" dirty="0">
                <a:latin typeface="Yu Gothic"/>
                <a:cs typeface="Yu Gothic"/>
              </a:rPr>
              <a:t>　</a:t>
            </a:r>
            <a:endParaRPr sz="1200" b="1" dirty="0">
              <a:latin typeface="Yu Gothic"/>
              <a:cs typeface="Yu Gothic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ACEBAC6F-3231-3EA1-2DB7-BAA03543D772}"/>
              </a:ext>
            </a:extLst>
          </p:cNvPr>
          <p:cNvSpPr txBox="1"/>
          <p:nvPr/>
        </p:nvSpPr>
        <p:spPr>
          <a:xfrm>
            <a:off x="5181627" y="6178692"/>
            <a:ext cx="4199802" cy="107741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50800">
              <a:lnSpc>
                <a:spcPts val="2100"/>
              </a:lnSpc>
            </a:pPr>
            <a:r>
              <a:rPr sz="1400" b="1" dirty="0">
                <a:latin typeface="Yu Gothic"/>
                <a:cs typeface="Yu Gothic"/>
              </a:rPr>
              <a:t>ま た は 、 「 </a:t>
            </a:r>
            <a:r>
              <a:rPr lang="ja-JP" altLang="en-US" sz="1400" b="1" dirty="0">
                <a:latin typeface="Yu Gothic"/>
                <a:cs typeface="Yu Gothic"/>
              </a:rPr>
              <a:t>さんかもうしこみしょ</a:t>
            </a:r>
            <a:r>
              <a:rPr sz="1400" b="1" dirty="0">
                <a:latin typeface="Yu Gothic"/>
                <a:cs typeface="Yu Gothic"/>
              </a:rPr>
              <a:t>」 に </a:t>
            </a:r>
            <a:r>
              <a:rPr lang="ja-JP" altLang="en-US" sz="1400" b="1" dirty="0">
                <a:latin typeface="Yu Gothic"/>
                <a:cs typeface="Yu Gothic"/>
              </a:rPr>
              <a:t>か</a:t>
            </a:r>
            <a:r>
              <a:rPr sz="1400" b="1" dirty="0">
                <a:latin typeface="Yu Gothic"/>
                <a:cs typeface="Yu Gothic"/>
              </a:rPr>
              <a:t> い て 、</a:t>
            </a:r>
            <a:endParaRPr lang="en-US" sz="1400" b="1" dirty="0">
              <a:latin typeface="Yu Gothic"/>
              <a:cs typeface="Yu Gothic"/>
            </a:endParaRPr>
          </a:p>
          <a:p>
            <a:pPr marL="50800">
              <a:lnSpc>
                <a:spcPts val="2100"/>
              </a:lnSpc>
            </a:pPr>
            <a:r>
              <a:rPr lang="ja-JP" altLang="en-US" sz="1400" b="1" u="sng" dirty="0">
                <a:solidFill>
                  <a:srgbClr val="FF0000"/>
                </a:solidFill>
                <a:latin typeface="Yu Gothic"/>
                <a:cs typeface="Yu Gothic"/>
              </a:rPr>
              <a:t>１月２８日（水</a:t>
            </a:r>
            <a:r>
              <a:rPr lang="ja-JP" altLang="en-US" sz="1400" b="1" dirty="0">
                <a:solidFill>
                  <a:srgbClr val="FF0000"/>
                </a:solidFill>
                <a:latin typeface="Yu Gothic"/>
                <a:cs typeface="Yu Gothic"/>
              </a:rPr>
              <a:t>）</a:t>
            </a:r>
            <a:r>
              <a:rPr sz="1400" b="1" dirty="0">
                <a:latin typeface="Yu Gothic"/>
                <a:cs typeface="Yu Gothic"/>
              </a:rPr>
              <a:t>ま で に</a:t>
            </a:r>
            <a:r>
              <a:rPr lang="ja-JP" altLang="en-US" sz="1400" b="1" dirty="0">
                <a:latin typeface="Yu Gothic"/>
                <a:cs typeface="Yu Gothic"/>
              </a:rPr>
              <a:t>　</a:t>
            </a:r>
            <a:r>
              <a:rPr lang="ja-JP" altLang="en-US" sz="1400" b="1" spc="50" dirty="0">
                <a:latin typeface="Yu Gothic"/>
                <a:cs typeface="Yu Gothic"/>
              </a:rPr>
              <a:t>メー ル 、 </a:t>
            </a:r>
            <a:r>
              <a:rPr lang="en-US" altLang="ja-JP" sz="1400" b="1" dirty="0">
                <a:latin typeface="Yu Gothic"/>
                <a:cs typeface="Yu Gothic"/>
              </a:rPr>
              <a:t>F</a:t>
            </a:r>
            <a:r>
              <a:rPr lang="ja-JP" altLang="en-US" sz="1400" b="1" spc="5" dirty="0">
                <a:latin typeface="Yu Gothic"/>
                <a:cs typeface="Yu Gothic"/>
              </a:rPr>
              <a:t> </a:t>
            </a:r>
            <a:r>
              <a:rPr lang="en-US" altLang="ja-JP" sz="1400" b="1" spc="170" dirty="0">
                <a:latin typeface="Yu Gothic"/>
                <a:cs typeface="Yu Gothic"/>
              </a:rPr>
              <a:t>A</a:t>
            </a:r>
            <a:r>
              <a:rPr lang="ja-JP" altLang="en-US" sz="1400" b="1" spc="70" dirty="0">
                <a:latin typeface="Yu Gothic"/>
                <a:cs typeface="Yu Gothic"/>
              </a:rPr>
              <a:t> </a:t>
            </a:r>
            <a:r>
              <a:rPr lang="en-US" altLang="ja-JP" sz="1400" b="1" dirty="0">
                <a:latin typeface="Yu Gothic"/>
                <a:cs typeface="Yu Gothic"/>
              </a:rPr>
              <a:t>X</a:t>
            </a:r>
            <a:r>
              <a:rPr lang="ja-JP" altLang="en-US" sz="1400" b="1" spc="-5" dirty="0">
                <a:latin typeface="Yu Gothic"/>
                <a:cs typeface="Yu Gothic"/>
              </a:rPr>
              <a:t> 、</a:t>
            </a:r>
            <a:endParaRPr lang="en-US" altLang="ja-JP" sz="1400" b="1" spc="-5" dirty="0">
              <a:latin typeface="Yu Gothic"/>
              <a:cs typeface="Yu Gothic"/>
            </a:endParaRPr>
          </a:p>
          <a:p>
            <a:pPr marL="50800">
              <a:lnSpc>
                <a:spcPts val="2100"/>
              </a:lnSpc>
            </a:pPr>
            <a:r>
              <a:rPr lang="ja-JP" altLang="en-US" sz="1400" b="1" spc="-5" dirty="0">
                <a:latin typeface="Yu Gothic"/>
                <a:cs typeface="Yu Gothic"/>
              </a:rPr>
              <a:t>郵 送 、 持 参 な ど で お 申 込 み く だ さ い。</a:t>
            </a:r>
            <a:endParaRPr lang="ja-JP" altLang="en-US" sz="1400" b="1" dirty="0">
              <a:latin typeface="Yu Gothic"/>
              <a:cs typeface="Yu Gothic"/>
            </a:endParaRPr>
          </a:p>
          <a:p>
            <a:pPr marL="50800">
              <a:lnSpc>
                <a:spcPts val="2100"/>
              </a:lnSpc>
            </a:pPr>
            <a:endParaRPr sz="1100" b="1" dirty="0">
              <a:latin typeface="Yu Gothic"/>
              <a:cs typeface="Yu Gothic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1AFD9B3-F912-9361-84D2-576D2F6BEA25}"/>
              </a:ext>
            </a:extLst>
          </p:cNvPr>
          <p:cNvSpPr txBox="1"/>
          <p:nvPr/>
        </p:nvSpPr>
        <p:spPr>
          <a:xfrm>
            <a:off x="5264713" y="6661028"/>
            <a:ext cx="10493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/>
              <a:t>ゆうそう　　　　　　　じさん　　　　　　　　　　　　　　</a:t>
            </a:r>
            <a:endParaRPr kumimoji="1" lang="en-US" altLang="ja-JP" sz="600" b="1" dirty="0"/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F8C90FB1-3531-601B-D2E1-067EF73DD92E}"/>
              </a:ext>
            </a:extLst>
          </p:cNvPr>
          <p:cNvSpPr txBox="1"/>
          <p:nvPr/>
        </p:nvSpPr>
        <p:spPr>
          <a:xfrm>
            <a:off x="4701719" y="4835050"/>
            <a:ext cx="3014123" cy="854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880" algn="ctr">
              <a:lnSpc>
                <a:spcPct val="116399"/>
              </a:lnSpc>
              <a:spcBef>
                <a:spcPts val="100"/>
              </a:spcBef>
            </a:pPr>
            <a:r>
              <a:rPr sz="2400" b="1" u="sng" spc="185" dirty="0">
                <a:latin typeface="Yu Gothic"/>
                <a:cs typeface="Yu Gothic"/>
              </a:rPr>
              <a:t>さ ん か</a:t>
            </a:r>
            <a:endParaRPr lang="en-US" sz="2400" b="1" u="sng" spc="185" dirty="0">
              <a:latin typeface="Yu Gothic"/>
              <a:cs typeface="Yu Gothic"/>
            </a:endParaRPr>
          </a:p>
          <a:p>
            <a:pPr marL="12700" marR="5080" indent="309880" algn="ctr">
              <a:lnSpc>
                <a:spcPct val="116399"/>
              </a:lnSpc>
              <a:spcBef>
                <a:spcPts val="100"/>
              </a:spcBef>
            </a:pPr>
            <a:r>
              <a:rPr sz="2400" b="1" u="sng" spc="35" dirty="0">
                <a:latin typeface="Yu Gothic"/>
                <a:cs typeface="Yu Gothic"/>
              </a:rPr>
              <a:t>も  う  し  こ</a:t>
            </a:r>
            <a:r>
              <a:rPr lang="ja-JP" altLang="en-US" sz="2400" b="1" u="sng" spc="35" dirty="0">
                <a:latin typeface="Yu Gothic"/>
                <a:cs typeface="Yu Gothic"/>
              </a:rPr>
              <a:t>  み</a:t>
            </a:r>
            <a:endParaRPr sz="2400" b="1" u="sng" dirty="0">
              <a:latin typeface="Yu Gothic"/>
              <a:cs typeface="Yu Gothic"/>
            </a:endParaRPr>
          </a:p>
        </p:txBody>
      </p:sp>
      <p:grpSp>
        <p:nvGrpSpPr>
          <p:cNvPr id="39" name="object 23">
            <a:extLst>
              <a:ext uri="{FF2B5EF4-FFF2-40B4-BE49-F238E27FC236}">
                <a16:creationId xmlns:a16="http://schemas.microsoft.com/office/drawing/2014/main" id="{4FE2F0C8-8798-6689-C3AF-BBEDC06307FE}"/>
              </a:ext>
            </a:extLst>
          </p:cNvPr>
          <p:cNvGrpSpPr/>
          <p:nvPr/>
        </p:nvGrpSpPr>
        <p:grpSpPr>
          <a:xfrm>
            <a:off x="1001202" y="4869767"/>
            <a:ext cx="3792785" cy="2007283"/>
            <a:chOff x="149284" y="3470882"/>
            <a:chExt cx="4042410" cy="9639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object 24">
              <a:extLst>
                <a:ext uri="{FF2B5EF4-FFF2-40B4-BE49-F238E27FC236}">
                  <a16:creationId xmlns:a16="http://schemas.microsoft.com/office/drawing/2014/main" id="{0688478D-D98F-0DDA-D679-DA3B0EE13C38}"/>
                </a:ext>
              </a:extLst>
            </p:cNvPr>
            <p:cNvSpPr/>
            <p:nvPr/>
          </p:nvSpPr>
          <p:spPr>
            <a:xfrm>
              <a:off x="149284" y="3470882"/>
              <a:ext cx="4042410" cy="963930"/>
            </a:xfrm>
            <a:custGeom>
              <a:avLst/>
              <a:gdLst/>
              <a:ahLst/>
              <a:cxnLst/>
              <a:rect l="l" t="t" r="r" b="b"/>
              <a:pathLst>
                <a:path w="4042410" h="963929">
                  <a:moveTo>
                    <a:pt x="3565091" y="963898"/>
                  </a:moveTo>
                  <a:lnTo>
                    <a:pt x="472091" y="948811"/>
                  </a:lnTo>
                  <a:lnTo>
                    <a:pt x="425213" y="946261"/>
                  </a:lnTo>
                  <a:lnTo>
                    <a:pt x="379152" y="939158"/>
                  </a:lnTo>
                  <a:lnTo>
                    <a:pt x="334217" y="927632"/>
                  </a:lnTo>
                  <a:lnTo>
                    <a:pt x="290720" y="911814"/>
                  </a:lnTo>
                  <a:lnTo>
                    <a:pt x="248971" y="891833"/>
                  </a:lnTo>
                  <a:lnTo>
                    <a:pt x="209279" y="867822"/>
                  </a:lnTo>
                  <a:lnTo>
                    <a:pt x="171957" y="839909"/>
                  </a:lnTo>
                  <a:lnTo>
                    <a:pt x="137313" y="808225"/>
                  </a:lnTo>
                  <a:lnTo>
                    <a:pt x="105969" y="773274"/>
                  </a:lnTo>
                  <a:lnTo>
                    <a:pt x="78421" y="735681"/>
                  </a:lnTo>
                  <a:lnTo>
                    <a:pt x="54798" y="695757"/>
                  </a:lnTo>
                  <a:lnTo>
                    <a:pt x="35226" y="653815"/>
                  </a:lnTo>
                  <a:lnTo>
                    <a:pt x="19833" y="610165"/>
                  </a:lnTo>
                  <a:lnTo>
                    <a:pt x="8746" y="565120"/>
                  </a:lnTo>
                  <a:lnTo>
                    <a:pt x="2092" y="518992"/>
                  </a:lnTo>
                  <a:lnTo>
                    <a:pt x="0" y="472091"/>
                  </a:lnTo>
                  <a:lnTo>
                    <a:pt x="2550" y="425213"/>
                  </a:lnTo>
                  <a:lnTo>
                    <a:pt x="9653" y="379152"/>
                  </a:lnTo>
                  <a:lnTo>
                    <a:pt x="21179" y="334218"/>
                  </a:lnTo>
                  <a:lnTo>
                    <a:pt x="36997" y="290720"/>
                  </a:lnTo>
                  <a:lnTo>
                    <a:pt x="56977" y="248971"/>
                  </a:lnTo>
                  <a:lnTo>
                    <a:pt x="80989" y="209280"/>
                  </a:lnTo>
                  <a:lnTo>
                    <a:pt x="108902" y="171957"/>
                  </a:lnTo>
                  <a:lnTo>
                    <a:pt x="140586" y="137314"/>
                  </a:lnTo>
                  <a:lnTo>
                    <a:pt x="175537" y="105969"/>
                  </a:lnTo>
                  <a:lnTo>
                    <a:pt x="213130" y="78421"/>
                  </a:lnTo>
                  <a:lnTo>
                    <a:pt x="253054" y="54798"/>
                  </a:lnTo>
                  <a:lnTo>
                    <a:pt x="294996" y="35226"/>
                  </a:lnTo>
                  <a:lnTo>
                    <a:pt x="338645" y="19833"/>
                  </a:lnTo>
                  <a:lnTo>
                    <a:pt x="383690" y="8746"/>
                  </a:lnTo>
                  <a:lnTo>
                    <a:pt x="429819" y="2092"/>
                  </a:lnTo>
                  <a:lnTo>
                    <a:pt x="476719" y="0"/>
                  </a:lnTo>
                  <a:lnTo>
                    <a:pt x="3569720" y="15086"/>
                  </a:lnTo>
                  <a:lnTo>
                    <a:pt x="3616598" y="17636"/>
                  </a:lnTo>
                  <a:lnTo>
                    <a:pt x="3662659" y="24740"/>
                  </a:lnTo>
                  <a:lnTo>
                    <a:pt x="3707594" y="36266"/>
                  </a:lnTo>
                  <a:lnTo>
                    <a:pt x="3751091" y="52084"/>
                  </a:lnTo>
                  <a:lnTo>
                    <a:pt x="3792840" y="72064"/>
                  </a:lnTo>
                  <a:lnTo>
                    <a:pt x="3832532" y="96076"/>
                  </a:lnTo>
                  <a:lnTo>
                    <a:pt x="3869854" y="123989"/>
                  </a:lnTo>
                  <a:lnTo>
                    <a:pt x="3904498" y="155673"/>
                  </a:lnTo>
                  <a:lnTo>
                    <a:pt x="3935842" y="190624"/>
                  </a:lnTo>
                  <a:lnTo>
                    <a:pt x="3963390" y="228217"/>
                  </a:lnTo>
                  <a:lnTo>
                    <a:pt x="3987013" y="268140"/>
                  </a:lnTo>
                  <a:lnTo>
                    <a:pt x="4006585" y="310083"/>
                  </a:lnTo>
                  <a:lnTo>
                    <a:pt x="4021978" y="353732"/>
                  </a:lnTo>
                  <a:lnTo>
                    <a:pt x="4033065" y="398777"/>
                  </a:lnTo>
                  <a:lnTo>
                    <a:pt x="4039719" y="444906"/>
                  </a:lnTo>
                  <a:lnTo>
                    <a:pt x="4041811" y="491806"/>
                  </a:lnTo>
                  <a:lnTo>
                    <a:pt x="4039261" y="538684"/>
                  </a:lnTo>
                  <a:lnTo>
                    <a:pt x="4032158" y="584745"/>
                  </a:lnTo>
                  <a:lnTo>
                    <a:pt x="4020632" y="629680"/>
                  </a:lnTo>
                  <a:lnTo>
                    <a:pt x="4004814" y="673177"/>
                  </a:lnTo>
                  <a:lnTo>
                    <a:pt x="3984834" y="714927"/>
                  </a:lnTo>
                  <a:lnTo>
                    <a:pt x="3960822" y="754618"/>
                  </a:lnTo>
                  <a:lnTo>
                    <a:pt x="3932909" y="791940"/>
                  </a:lnTo>
                  <a:lnTo>
                    <a:pt x="3901225" y="826584"/>
                  </a:lnTo>
                  <a:lnTo>
                    <a:pt x="3866274" y="857928"/>
                  </a:lnTo>
                  <a:lnTo>
                    <a:pt x="3828681" y="885476"/>
                  </a:lnTo>
                  <a:lnTo>
                    <a:pt x="3788757" y="909099"/>
                  </a:lnTo>
                  <a:lnTo>
                    <a:pt x="3746815" y="928672"/>
                  </a:lnTo>
                  <a:lnTo>
                    <a:pt x="3703165" y="944065"/>
                  </a:lnTo>
                  <a:lnTo>
                    <a:pt x="3658121" y="955152"/>
                  </a:lnTo>
                  <a:lnTo>
                    <a:pt x="3611992" y="961805"/>
                  </a:lnTo>
                  <a:lnTo>
                    <a:pt x="3565091" y="963898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25">
              <a:extLst>
                <a:ext uri="{FF2B5EF4-FFF2-40B4-BE49-F238E27FC236}">
                  <a16:creationId xmlns:a16="http://schemas.microsoft.com/office/drawing/2014/main" id="{C28248B1-D340-0EED-D9A7-DA53A921408F}"/>
                </a:ext>
              </a:extLst>
            </p:cNvPr>
            <p:cNvSpPr/>
            <p:nvPr/>
          </p:nvSpPr>
          <p:spPr>
            <a:xfrm>
              <a:off x="447027" y="3851947"/>
              <a:ext cx="38735" cy="238760"/>
            </a:xfrm>
            <a:custGeom>
              <a:avLst/>
              <a:gdLst/>
              <a:ahLst/>
              <a:cxnLst/>
              <a:rect l="l" t="t" r="r" b="b"/>
              <a:pathLst>
                <a:path w="38734" h="238760">
                  <a:moveTo>
                    <a:pt x="38112" y="216636"/>
                  </a:moveTo>
                  <a:lnTo>
                    <a:pt x="21590" y="200101"/>
                  </a:lnTo>
                  <a:lnTo>
                    <a:pt x="16535" y="200101"/>
                  </a:lnTo>
                  <a:lnTo>
                    <a:pt x="0" y="216636"/>
                  </a:lnTo>
                  <a:lnTo>
                    <a:pt x="0" y="221691"/>
                  </a:lnTo>
                  <a:lnTo>
                    <a:pt x="16535" y="238213"/>
                  </a:lnTo>
                  <a:lnTo>
                    <a:pt x="21590" y="238213"/>
                  </a:lnTo>
                  <a:lnTo>
                    <a:pt x="38112" y="221691"/>
                  </a:lnTo>
                  <a:lnTo>
                    <a:pt x="38112" y="219163"/>
                  </a:lnTo>
                  <a:lnTo>
                    <a:pt x="38112" y="216636"/>
                  </a:lnTo>
                  <a:close/>
                </a:path>
                <a:path w="38734" h="238760">
                  <a:moveTo>
                    <a:pt x="38112" y="16535"/>
                  </a:moveTo>
                  <a:lnTo>
                    <a:pt x="21590" y="0"/>
                  </a:lnTo>
                  <a:lnTo>
                    <a:pt x="16535" y="0"/>
                  </a:lnTo>
                  <a:lnTo>
                    <a:pt x="0" y="16535"/>
                  </a:lnTo>
                  <a:lnTo>
                    <a:pt x="0" y="21590"/>
                  </a:lnTo>
                  <a:lnTo>
                    <a:pt x="16535" y="38125"/>
                  </a:lnTo>
                  <a:lnTo>
                    <a:pt x="21590" y="38125"/>
                  </a:lnTo>
                  <a:lnTo>
                    <a:pt x="38112" y="21590"/>
                  </a:lnTo>
                  <a:lnTo>
                    <a:pt x="38112" y="19062"/>
                  </a:lnTo>
                  <a:lnTo>
                    <a:pt x="38112" y="1653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108">
            <a:extLst>
              <a:ext uri="{FF2B5EF4-FFF2-40B4-BE49-F238E27FC236}">
                <a16:creationId xmlns:a16="http://schemas.microsoft.com/office/drawing/2014/main" id="{375FF39A-994C-94CE-775F-394E5EF8DB2F}"/>
              </a:ext>
            </a:extLst>
          </p:cNvPr>
          <p:cNvSpPr txBox="1"/>
          <p:nvPr/>
        </p:nvSpPr>
        <p:spPr>
          <a:xfrm>
            <a:off x="855274" y="5662524"/>
            <a:ext cx="4891137" cy="9288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r>
              <a:rPr b="1" dirty="0">
                <a:latin typeface="+mj-ea"/>
                <a:ea typeface="+mj-ea"/>
              </a:rPr>
              <a:t>外 国 ⼈ の ⽅</a:t>
            </a:r>
            <a:endParaRPr lang="en-US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lang="en-US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  <a:tab pos="1177290" algn="l"/>
              </a:tabLst>
            </a:pPr>
            <a:endParaRPr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4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r>
              <a:rPr lang="ja-JP" altLang="en-US" sz="1600" b="1" dirty="0">
                <a:latin typeface="+mj-ea"/>
                <a:ea typeface="+mj-ea"/>
              </a:rPr>
              <a:t>外 国 ⼈ と か かわ り の</a:t>
            </a:r>
            <a:r>
              <a:rPr lang="en-US" altLang="ja-JP" sz="1600" b="1" dirty="0">
                <a:latin typeface="+mj-ea"/>
                <a:ea typeface="+mj-ea"/>
              </a:rPr>
              <a:t>  </a:t>
            </a:r>
            <a:r>
              <a:rPr lang="ja-JP" altLang="en-US" sz="1600" b="1" dirty="0">
                <a:latin typeface="+mj-ea"/>
                <a:ea typeface="+mj-ea"/>
              </a:rPr>
              <a:t>あ る⽇ 本 ⼈ 、</a:t>
            </a: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endParaRPr lang="en-US" altLang="ja-JP" sz="1600" b="1" dirty="0">
              <a:latin typeface="+mj-ea"/>
              <a:ea typeface="+mj-ea"/>
            </a:endParaRPr>
          </a:p>
          <a:p>
            <a:pPr marL="290830">
              <a:lnSpc>
                <a:spcPts val="370"/>
              </a:lnSpc>
              <a:tabLst>
                <a:tab pos="713740" algn="l"/>
              </a:tabLst>
            </a:pPr>
            <a:r>
              <a:rPr lang="en-US" altLang="ja-JP" sz="1600" b="1" dirty="0">
                <a:latin typeface="+mj-ea"/>
                <a:ea typeface="+mj-ea"/>
              </a:rPr>
              <a:t> </a:t>
            </a:r>
            <a:endParaRPr lang="ja-JP" altLang="en-US" sz="1600" b="1" dirty="0">
              <a:latin typeface="+mj-ea"/>
              <a:ea typeface="+mj-ea"/>
            </a:endParaRPr>
          </a:p>
          <a:p>
            <a:pPr marL="255270">
              <a:lnSpc>
                <a:spcPts val="335"/>
              </a:lnSpc>
              <a:spcBef>
                <a:spcPts val="60"/>
              </a:spcBef>
            </a:pPr>
            <a:r>
              <a:rPr lang="ja-JP" altLang="en-US" sz="1600" b="1" dirty="0">
                <a:latin typeface="+mj-ea"/>
                <a:ea typeface="+mj-ea"/>
              </a:rPr>
              <a:t> 会 社 </a:t>
            </a:r>
            <a:r>
              <a:rPr sz="1600" b="1" dirty="0">
                <a:latin typeface="+mj-ea"/>
                <a:ea typeface="+mj-ea"/>
              </a:rPr>
              <a:t>、 役 場</a:t>
            </a:r>
            <a:r>
              <a:rPr lang="ja-JP" altLang="en-US" sz="1600" b="1" dirty="0">
                <a:latin typeface="+mj-ea"/>
                <a:ea typeface="+mj-ea"/>
              </a:rPr>
              <a:t>の ⼈ な ど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08B521D-DC96-53D1-8B78-65187D2779ED}"/>
              </a:ext>
            </a:extLst>
          </p:cNvPr>
          <p:cNvSpPr txBox="1"/>
          <p:nvPr/>
        </p:nvSpPr>
        <p:spPr>
          <a:xfrm>
            <a:off x="1236982" y="5513863"/>
            <a:ext cx="18312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がいこくじん  　 　                　かた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42A5E9A-0B6F-5EB0-9715-1D31E1C6E75D}"/>
              </a:ext>
            </a:extLst>
          </p:cNvPr>
          <p:cNvSpPr txBox="1"/>
          <p:nvPr/>
        </p:nvSpPr>
        <p:spPr>
          <a:xfrm>
            <a:off x="2199780" y="4916644"/>
            <a:ext cx="1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さんか              　          　　 　　　　　ひと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107F7AC-C8F2-D5F3-009C-A82F1FD8CE1B}"/>
              </a:ext>
            </a:extLst>
          </p:cNvPr>
          <p:cNvSpPr txBox="1"/>
          <p:nvPr/>
        </p:nvSpPr>
        <p:spPr>
          <a:xfrm>
            <a:off x="1746799" y="5026270"/>
            <a:ext cx="234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u="sng" dirty="0"/>
              <a:t>参加できる人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6C991D6-6D95-CE07-5C6A-A507F0AF0F96}"/>
              </a:ext>
            </a:extLst>
          </p:cNvPr>
          <p:cNvSpPr txBox="1"/>
          <p:nvPr/>
        </p:nvSpPr>
        <p:spPr>
          <a:xfrm>
            <a:off x="1157846" y="6211890"/>
            <a:ext cx="28433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>
                <a:latin typeface="Yu Gothic"/>
              </a:rPr>
              <a:t>かいしゃ　　   　          やくば　　　　   　   ひと</a:t>
            </a:r>
            <a:endParaRPr kumimoji="1" lang="ja-JP" altLang="en-US" sz="24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58F908C-742C-37C8-1CCB-A5B20E1C1EE8}"/>
              </a:ext>
            </a:extLst>
          </p:cNvPr>
          <p:cNvSpPr txBox="1"/>
          <p:nvPr/>
        </p:nvSpPr>
        <p:spPr>
          <a:xfrm>
            <a:off x="7092075" y="6670075"/>
            <a:ext cx="2355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 dirty="0"/>
              <a:t>　 もうしこ</a:t>
            </a:r>
            <a:endParaRPr kumimoji="1" lang="en-US" altLang="ja-JP" sz="6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D8C13F3-426A-35A1-1B2F-8586AF5AD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703" y="15017926"/>
            <a:ext cx="13071499" cy="484794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D2BF23-6808-FFB6-7216-E51B189B0F99}"/>
              </a:ext>
            </a:extLst>
          </p:cNvPr>
          <p:cNvSpPr txBox="1"/>
          <p:nvPr/>
        </p:nvSpPr>
        <p:spPr>
          <a:xfrm>
            <a:off x="1164703" y="5894275"/>
            <a:ext cx="35126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がいこくじん　　　　　　　　　　　　　　　　　　　　　　　　　　　　　　　　　　　　　　　　にほんじん  　 　                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81CA89-5A02-9DF1-C92D-EDE265554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72" y="5113251"/>
            <a:ext cx="1027123" cy="10271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73DBC0-1785-7D88-6F56-B0ABB5D8D6C8}"/>
              </a:ext>
            </a:extLst>
          </p:cNvPr>
          <p:cNvSpPr txBox="1"/>
          <p:nvPr/>
        </p:nvSpPr>
        <p:spPr>
          <a:xfrm>
            <a:off x="13902340" y="360951"/>
            <a:ext cx="1010213" cy="612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774994"/>
            <a:endParaRPr kumimoji="1" lang="en-US" altLang="ja-JP" sz="1689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74994"/>
            <a:r>
              <a:rPr kumimoji="1" lang="ja-JP" altLang="en-US" sz="1689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午後の部</a:t>
            </a:r>
            <a:endParaRPr kumimoji="1" lang="en-US" altLang="ja-JP" sz="1689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42510A-047D-402F-0ED5-466745F6EB4E}"/>
              </a:ext>
            </a:extLst>
          </p:cNvPr>
          <p:cNvSpPr txBox="1"/>
          <p:nvPr/>
        </p:nvSpPr>
        <p:spPr>
          <a:xfrm>
            <a:off x="13946001" y="431422"/>
            <a:ext cx="1166999" cy="21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ごご　　　　　　ぶ</a:t>
            </a:r>
            <a:endParaRPr kumimoji="1" lang="en-US" altLang="ja-JP" sz="800" b="1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572C400-ED93-A42B-26F3-1866A9891590}"/>
              </a:ext>
            </a:extLst>
          </p:cNvPr>
          <p:cNvSpPr/>
          <p:nvPr/>
        </p:nvSpPr>
        <p:spPr>
          <a:xfrm>
            <a:off x="7374246" y="5695510"/>
            <a:ext cx="573235" cy="4283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789DCC-C8B8-3A26-4335-41C5D54F2319}"/>
              </a:ext>
            </a:extLst>
          </p:cNvPr>
          <p:cNvSpPr txBox="1"/>
          <p:nvPr/>
        </p:nvSpPr>
        <p:spPr>
          <a:xfrm>
            <a:off x="2130006" y="17859491"/>
            <a:ext cx="1049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げんご　　　　　　　　　　　　　　</a:t>
            </a:r>
            <a:endParaRPr kumimoji="1" lang="en-US" altLang="ja-JP" sz="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418</Words>
  <Application>Microsoft Office PowerPoint</Application>
  <PresentationFormat>ユーザー設定</PresentationFormat>
  <Paragraphs>92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Calibri</vt:lpstr>
      <vt:lpstr>HG丸ｺﾞｼｯｸM-PRO</vt:lpstr>
      <vt:lpstr>游ゴシック</vt:lpstr>
      <vt:lpstr>BIZ UDPゴシック</vt:lpstr>
      <vt:lpstr>メイリオ</vt:lpstr>
      <vt:lpstr>MS PGothic</vt:lpstr>
      <vt:lpstr>Arial</vt:lpstr>
      <vt:lpstr>Meiryo UI</vt:lpstr>
      <vt:lpstr>游ゴシック</vt:lpstr>
      <vt:lpstr>Times New Roman</vt:lpstr>
      <vt:lpstr>SimSun</vt:lpstr>
      <vt:lpstr>1_Office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- Bazzar o 円 and 出張相談会</dc:title>
  <dc:creator>user2</dc:creator>
  <dc:description>Poster - Bazzar o 円 and 出張相談会</dc:description>
  <cp:lastModifiedBy>user2</cp:lastModifiedBy>
  <cp:revision>40</cp:revision>
  <cp:lastPrinted>2025-11-19T05:08:36Z</cp:lastPrinted>
  <dcterms:created xsi:type="dcterms:W3CDTF">2006-08-16T00:00:00Z</dcterms:created>
  <dcterms:modified xsi:type="dcterms:W3CDTF">2025-12-11T06:29:21Z</dcterms:modified>
  <dc:identifier>DAG3JLwXiH4</dc:identifier>
</cp:coreProperties>
</file>