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64" r:id="rId2"/>
  </p:sldIdLst>
  <p:sldSz cx="7556500" cy="10693400"/>
  <p:notesSz cx="6735763" cy="9866313"/>
  <p:embeddedFontLst>
    <p:embeddedFont>
      <p:font typeface="BIZ UDPゴシック" panose="020B0400000000000000" pitchFamily="50" charset="-128"/>
      <p:regular r:id="rId4"/>
      <p:bold r:id="rId5"/>
    </p:embeddedFont>
    <p:embeddedFont>
      <p:font typeface="BIZ UDP明朝 Medium" panose="02020500000000000000" pitchFamily="18" charset="-128"/>
      <p:regular r:id="rId6"/>
    </p:embeddedFont>
    <p:embeddedFont>
      <p:font typeface="Meiryo UI" panose="020B0604030504040204" pitchFamily="50" charset="-128"/>
      <p:regular r:id="rId7"/>
      <p:bold r:id="rId8"/>
      <p:italic r:id="rId9"/>
      <p:boldItalic r:id="rId10"/>
    </p:embeddedFont>
    <p:embeddedFont>
      <p:font typeface="游ゴシック" panose="020B0400000000000000" pitchFamily="50" charset="-128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CD"/>
    <a:srgbClr val="D48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26" autoAdjust="0"/>
  </p:normalViewPr>
  <p:slideViewPr>
    <p:cSldViewPr>
      <p:cViewPr varScale="1">
        <p:scale>
          <a:sx n="50" d="100"/>
          <a:sy n="50" d="100"/>
        </p:scale>
        <p:origin x="266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83" cy="495287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07" y="1"/>
            <a:ext cx="2918883" cy="495287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r">
              <a:defRPr sz="1200"/>
            </a:lvl1pPr>
          </a:lstStyle>
          <a:p>
            <a:fld id="{E984818D-2ECE-4D1C-9479-609CB2736177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5" tIns="45373" rIns="90745" bIns="4537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5" y="4747818"/>
            <a:ext cx="5389554" cy="3885009"/>
          </a:xfrm>
          <a:prstGeom prst="rect">
            <a:avLst/>
          </a:prstGeom>
        </p:spPr>
        <p:txBody>
          <a:bodyPr vert="horz" lIns="90745" tIns="45373" rIns="90745" bIns="4537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26"/>
            <a:ext cx="2918883" cy="495287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07" y="9371026"/>
            <a:ext cx="2918883" cy="495287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r">
              <a:defRPr sz="1200"/>
            </a:lvl1pPr>
          </a:lstStyle>
          <a:p>
            <a:fld id="{D159F7B7-69F9-486F-8948-77190D09B8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94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9" name="四角形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99956"/>
              </p:ext>
            </p:extLst>
          </p:nvPr>
        </p:nvGraphicFramePr>
        <p:xfrm>
          <a:off x="194086" y="3191637"/>
          <a:ext cx="3315018" cy="36426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5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5008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なにを　そうだんしたいですか？　かいてください。</a:t>
                      </a: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7593"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200" dirty="0">
                        <a:latin typeface="ＭＳ 明朝"/>
                        <a:ea typeface="ＭＳ 明朝"/>
                      </a:endParaRPr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900" dirty="0"/>
                    </a:p>
                  </a:txBody>
                  <a:tcPr marL="98708" marR="98708" marT="49354" marB="4935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31" name="テキスト 47"/>
          <p:cNvSpPr txBox="1"/>
          <p:nvPr/>
        </p:nvSpPr>
        <p:spPr>
          <a:xfrm>
            <a:off x="4143777" y="10507579"/>
            <a:ext cx="3429959" cy="208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756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・この情報は今回の相談会のみに使用し、第3者に提供することはありません。</a:t>
            </a:r>
          </a:p>
        </p:txBody>
      </p:sp>
      <p:graphicFrame>
        <p:nvGraphicFramePr>
          <p:cNvPr id="1134" name="四角形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889214"/>
              </p:ext>
            </p:extLst>
          </p:nvPr>
        </p:nvGraphicFramePr>
        <p:xfrm>
          <a:off x="3524624" y="3197788"/>
          <a:ext cx="3855952" cy="3642601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459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6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610">
                <a:tc gridSpan="2"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</a:t>
                      </a:r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いつ　そうだんに　きたいですか。</a:t>
                      </a:r>
                      <a:endParaRPr kumimoji="1" lang="en-US" altLang="ja-JP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（そうだんは　</a:t>
                      </a:r>
                      <a:r>
                        <a:rPr kumimoji="1" lang="en-US" altLang="ja-JP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かいだけです。そうだんの　じかんは、</a:t>
                      </a:r>
                      <a:r>
                        <a:rPr kumimoji="1" lang="en-US" altLang="ja-JP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50</a:t>
                      </a:r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ぷん　くらいです。）</a:t>
                      </a:r>
                      <a:endParaRPr kumimoji="1" lang="en-US" altLang="ja-JP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en-US" altLang="ja-JP" sz="5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708" marR="98708" marT="49354" marB="49354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9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5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月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19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日（火）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　午後　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1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：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30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～</a:t>
                      </a: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9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7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月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22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日（水）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　午後　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1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：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30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～</a:t>
                      </a: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3550066085"/>
                  </a:ext>
                </a:extLst>
              </a:tr>
              <a:tr h="38453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9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月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16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日（水）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/>
                          <a:ea typeface="Meiryo UI"/>
                          <a:cs typeface="+mn-cs"/>
                        </a:rPr>
                        <a:t>　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午後　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1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：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30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～</a:t>
                      </a: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2430443284"/>
                  </a:ext>
                </a:extLst>
              </a:tr>
              <a:tr h="3919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 □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11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月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18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日（水）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　午後　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1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：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30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～</a:t>
                      </a: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3565976815"/>
                  </a:ext>
                </a:extLst>
              </a:tr>
              <a:tr h="3919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1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月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20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日（水）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　午後　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1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：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30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～　</a:t>
                      </a: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4237939149"/>
                  </a:ext>
                </a:extLst>
              </a:tr>
              <a:tr h="3919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□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2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月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17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日（水）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　午後　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1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：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30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～</a:t>
                      </a: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603">
                <a:tc gridSpan="2"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endParaRPr kumimoji="1" lang="en-US" altLang="ja-JP" sz="11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35" name="四角形 51"/>
          <p:cNvGraphicFramePr>
            <a:graphicFrameLocks noGrp="1"/>
          </p:cNvGraphicFramePr>
          <p:nvPr/>
        </p:nvGraphicFramePr>
        <p:xfrm>
          <a:off x="209606" y="6850904"/>
          <a:ext cx="7170969" cy="24162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7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3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7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なまえ</a:t>
                      </a: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7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じゅうしょ</a:t>
                      </a: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7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ざいりゅうしかく</a:t>
                      </a: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36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ことば</a:t>
                      </a: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□　にほんご 　　　　　　□　</a:t>
                      </a:r>
                      <a:r>
                        <a:rPr kumimoji="1" lang="en-US" altLang="ja-JP" sz="1200" dirty="0">
                          <a:latin typeface="Meiryo UI"/>
                          <a:ea typeface="Meiryo UI"/>
                        </a:rPr>
                        <a:t>English</a:t>
                      </a: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　　　　　　□　中文　　　　　　　□　</a:t>
                      </a:r>
                      <a:r>
                        <a:rPr kumimoji="1" lang="en-US" altLang="ja-JP" sz="1200" dirty="0" err="1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Tiếng</a:t>
                      </a:r>
                      <a:r>
                        <a:rPr kumimoji="1" lang="en-US" altLang="ja-JP" sz="1200" dirty="0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200" dirty="0" err="1">
                          <a:latin typeface="Arial" panose="020B0604020202020204" pitchFamily="34" charset="0"/>
                          <a:ea typeface="Meiryo UI"/>
                          <a:cs typeface="Arial" panose="020B0604020202020204" pitchFamily="34" charset="0"/>
                        </a:rPr>
                        <a:t>Việt</a:t>
                      </a: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　</a:t>
                      </a:r>
                      <a:endParaRPr kumimoji="1" lang="en-US" altLang="ja-JP" sz="1200" dirty="0">
                        <a:latin typeface="Arial" panose="020B0604020202020204" pitchFamily="34" charset="0"/>
                        <a:ea typeface="Meiryo U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200" dirty="0">
                          <a:latin typeface="Arial" panose="020B0604020202020204" pitchFamily="34" charset="0"/>
                          <a:ea typeface="UD デジタル 教科書体 N-R" panose="02020400000000000000" pitchFamily="17" charset="-128"/>
                          <a:cs typeface="Arial" panose="020B0604020202020204" pitchFamily="34" charset="0"/>
                        </a:rPr>
                        <a:t>□　</a:t>
                      </a: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その他（　　　　　　　　　　）</a:t>
                      </a: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987302"/>
                  </a:ext>
                </a:extLst>
              </a:tr>
              <a:tr h="3489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でんわ</a:t>
                      </a: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763701"/>
                  </a:ext>
                </a:extLst>
              </a:tr>
              <a:tr h="33225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>
                          <a:latin typeface="Meiryo UI"/>
                          <a:ea typeface="Meiryo UI"/>
                        </a:rPr>
                        <a:t>E-mail</a:t>
                      </a:r>
                      <a:endParaRPr kumimoji="1" lang="ja-JP" altLang="en-US" sz="13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43" name="直線 36"/>
          <p:cNvSpPr/>
          <p:nvPr/>
        </p:nvSpPr>
        <p:spPr>
          <a:xfrm>
            <a:off x="237068" y="1384300"/>
            <a:ext cx="7037586" cy="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ja-JP" altLang="en-US" sz="1943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6B57207-E8FF-4D17-8361-9A20C641CB3B}"/>
              </a:ext>
            </a:extLst>
          </p:cNvPr>
          <p:cNvSpPr/>
          <p:nvPr/>
        </p:nvSpPr>
        <p:spPr>
          <a:xfrm>
            <a:off x="3778249" y="8345934"/>
            <a:ext cx="4229054" cy="241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972" dirty="0">
                <a:solidFill>
                  <a:prstClr val="black"/>
                </a:solidFill>
                <a:latin typeface="Meiryo UI"/>
                <a:ea typeface="Meiryo UI"/>
              </a:rPr>
              <a:t>*外国語での相談は、電話通訳サービスを使用する場合があります。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B458932-C934-46B8-8569-0C9432178E34}"/>
              </a:ext>
            </a:extLst>
          </p:cNvPr>
          <p:cNvSpPr/>
          <p:nvPr/>
        </p:nvSpPr>
        <p:spPr>
          <a:xfrm>
            <a:off x="197733" y="1451962"/>
            <a:ext cx="7182842" cy="1732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予約は相談日の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か月前から受け付けています。　　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　　　　　　　　　　　　　　</a:t>
            </a:r>
            <a:r>
              <a:rPr lang="ja-JP" altLang="en-US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メールか　</a:t>
            </a:r>
            <a:r>
              <a:rPr lang="en-US" altLang="ja-JP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FAX</a:t>
            </a:r>
            <a:r>
              <a:rPr lang="ja-JP" altLang="en-US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　ゆうびんで　おくってください。おでんわでも　よやく　できます。</a:t>
            </a:r>
            <a:endParaRPr lang="en-US" altLang="ja-JP" sz="1295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2699"/>
              </a:lnSpc>
            </a:pPr>
            <a:r>
              <a:rPr kumimoji="1" lang="en-US" altLang="ja-JP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おくる　ところ</a:t>
            </a:r>
            <a:r>
              <a:rPr kumimoji="1" lang="en-US" altLang="ja-JP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高知県外国人生活相談センター</a:t>
            </a:r>
            <a:endParaRPr kumimoji="1"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consultation@kccfr.jp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【FAX】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088-821-6441</a:t>
            </a:r>
          </a:p>
          <a:p>
            <a:pPr algn="ctr">
              <a:lnSpc>
                <a:spcPct val="150000"/>
              </a:lnSpc>
            </a:pP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ばしょ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〒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780-0870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こうちし　ほんまち　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4-1-37 </a:t>
            </a:r>
          </a:p>
          <a:p>
            <a:pPr algn="ctr"/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でんわ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TEL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088-821-6440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99FF301-527D-4CB6-AC7E-AEC6D7FBA2FA}"/>
              </a:ext>
            </a:extLst>
          </p:cNvPr>
          <p:cNvSpPr/>
          <p:nvPr/>
        </p:nvSpPr>
        <p:spPr>
          <a:xfrm>
            <a:off x="197731" y="9305242"/>
            <a:ext cx="7161035" cy="264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■はやく　申し込んだ人から　受けつけます。　予約をした人には 　センターから　相談の時間などの　連絡（</a:t>
            </a:r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Tel. </a:t>
            </a: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または、</a:t>
            </a:r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E-mail</a:t>
            </a: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）を　します。</a:t>
            </a:r>
            <a:endParaRPr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64F69F-98B1-4647-ABEA-609CBB4482F9}"/>
              </a:ext>
            </a:extLst>
          </p:cNvPr>
          <p:cNvSpPr txBox="1"/>
          <p:nvPr/>
        </p:nvSpPr>
        <p:spPr>
          <a:xfrm>
            <a:off x="194086" y="9860841"/>
            <a:ext cx="6840065" cy="241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72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■当センターには、駐車場は　ありません。バスや電車で来るか、近くの　有料駐車場を　使ってください。</a:t>
            </a:r>
            <a:endParaRPr kumimoji="1" lang="en-US" altLang="ja-JP" sz="972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7305E2-289D-4275-868A-D1FEAF464618}"/>
              </a:ext>
            </a:extLst>
          </p:cNvPr>
          <p:cNvSpPr txBox="1"/>
          <p:nvPr/>
        </p:nvSpPr>
        <p:spPr>
          <a:xfrm>
            <a:off x="281074" y="787066"/>
            <a:ext cx="1435008" cy="391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43" b="1" dirty="0"/>
              <a:t>参加申込票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06A69EB-958A-488E-AC91-2B4E2559B9D8}"/>
              </a:ext>
            </a:extLst>
          </p:cNvPr>
          <p:cNvSpPr/>
          <p:nvPr/>
        </p:nvSpPr>
        <p:spPr>
          <a:xfrm>
            <a:off x="197732" y="583244"/>
            <a:ext cx="1571129" cy="594701"/>
          </a:xfrm>
          <a:prstGeom prst="roundRect">
            <a:avLst/>
          </a:prstGeom>
          <a:noFill/>
          <a:ln w="508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43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E616C73-8D91-4236-AACA-943A8D070A2F}"/>
              </a:ext>
            </a:extLst>
          </p:cNvPr>
          <p:cNvSpPr txBox="1"/>
          <p:nvPr/>
        </p:nvSpPr>
        <p:spPr>
          <a:xfrm>
            <a:off x="1983830" y="948420"/>
            <a:ext cx="5589906" cy="32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11" b="1" dirty="0"/>
              <a:t>【</a:t>
            </a:r>
            <a:r>
              <a:rPr kumimoji="1" lang="ja-JP" altLang="en-US" sz="1511" b="1" dirty="0"/>
              <a:t>どこ</a:t>
            </a:r>
            <a:r>
              <a:rPr kumimoji="1" lang="en-US" altLang="ja-JP" sz="1511" b="1" dirty="0"/>
              <a:t>】</a:t>
            </a:r>
            <a:r>
              <a:rPr kumimoji="1" lang="ja-JP" altLang="en-US" sz="1511" b="1" dirty="0"/>
              <a:t>高知県外国人生活相談センター</a:t>
            </a:r>
            <a:r>
              <a:rPr kumimoji="1" lang="en-US" altLang="ja-JP" sz="1511" b="1" dirty="0"/>
              <a:t>(</a:t>
            </a:r>
            <a:r>
              <a:rPr kumimoji="1" lang="ja-JP" altLang="en-US" sz="1511" b="1" dirty="0"/>
              <a:t>ココフォーレ）　　　　　　　　　　　　　　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9B9296B-6923-4C22-B6B4-8320BABE5821}"/>
              </a:ext>
            </a:extLst>
          </p:cNvPr>
          <p:cNvCxnSpPr>
            <a:cxnSpLocks/>
          </p:cNvCxnSpPr>
          <p:nvPr/>
        </p:nvCxnSpPr>
        <p:spPr>
          <a:xfrm>
            <a:off x="1969046" y="629514"/>
            <a:ext cx="4731247" cy="0"/>
          </a:xfrm>
          <a:prstGeom prst="line">
            <a:avLst/>
          </a:prstGeom>
          <a:ln w="95250" cap="sq" cmpd="thickThin">
            <a:solidFill>
              <a:schemeClr val="tx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四角形 48">
            <a:extLst>
              <a:ext uri="{FF2B5EF4-FFF2-40B4-BE49-F238E27FC236}">
                <a16:creationId xmlns:a16="http://schemas.microsoft.com/office/drawing/2014/main" id="{2B8B5572-60D1-4409-84D3-38E001515950}"/>
              </a:ext>
            </a:extLst>
          </p:cNvPr>
          <p:cNvSpPr/>
          <p:nvPr/>
        </p:nvSpPr>
        <p:spPr>
          <a:xfrm>
            <a:off x="856208" y="206423"/>
            <a:ext cx="6852440" cy="88097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ja-JP" altLang="en-US" sz="2591" b="1" dirty="0">
                <a:solidFill>
                  <a:schemeClr val="tx1"/>
                </a:solidFill>
                <a:latin typeface="Meiryo UI"/>
                <a:ea typeface="Meiryo UI"/>
              </a:rPr>
              <a:t>外国人のための無料法律相談会</a:t>
            </a:r>
          </a:p>
          <a:p>
            <a:pPr algn="ctr">
              <a:defRPr lang="ja-JP" altLang="en-US"/>
            </a:pPr>
            <a:endParaRPr lang="en-US" altLang="ja-JP" sz="864" b="1" dirty="0">
              <a:solidFill>
                <a:schemeClr val="tx1"/>
              </a:solidFill>
              <a:latin typeface="Meiryo UI"/>
              <a:ea typeface="Meiryo UI"/>
            </a:endParaRPr>
          </a:p>
          <a:p>
            <a:pPr algn="ctr">
              <a:defRPr lang="ja-JP" altLang="en-US"/>
            </a:pPr>
            <a:endParaRPr lang="en-US" altLang="ja-JP" sz="864" b="1" dirty="0">
              <a:solidFill>
                <a:schemeClr val="tx1"/>
              </a:solidFill>
              <a:latin typeface="Meiryo UI"/>
              <a:ea typeface="Meiryo UI"/>
            </a:endParaRPr>
          </a:p>
          <a:p>
            <a:pPr>
              <a:defRPr lang="ja-JP" altLang="en-US"/>
            </a:pPr>
            <a:r>
              <a:rPr lang="ja-JP" altLang="en-US" sz="1727" b="1" dirty="0">
                <a:solidFill>
                  <a:schemeClr val="tx1"/>
                </a:solidFill>
                <a:latin typeface="Meiryo UI"/>
                <a:ea typeface="Meiryo UI"/>
              </a:rPr>
              <a:t>　　　　　　　</a:t>
            </a:r>
            <a:endParaRPr lang="en-US" altLang="ja-JP" sz="1619" b="1" dirty="0">
              <a:solidFill>
                <a:srgbClr val="FF0000"/>
              </a:solidFill>
              <a:latin typeface="Meiryo UI"/>
              <a:ea typeface="Meiryo UI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12EAA87-70CA-4774-83AA-729D29659FA1}"/>
              </a:ext>
            </a:extLst>
          </p:cNvPr>
          <p:cNvSpPr txBox="1"/>
          <p:nvPr/>
        </p:nvSpPr>
        <p:spPr>
          <a:xfrm>
            <a:off x="1969046" y="35935"/>
            <a:ext cx="4828566" cy="2419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72" b="1" dirty="0"/>
              <a:t>　がいこくじん　　　　　　　　               　　　　　むりょう      　 ほうりつ      そうだん     　かい　　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F4F32EF-10FD-409C-AA27-41E3CA3F375C}"/>
              </a:ext>
            </a:extLst>
          </p:cNvPr>
          <p:cNvSpPr txBox="1"/>
          <p:nvPr/>
        </p:nvSpPr>
        <p:spPr>
          <a:xfrm>
            <a:off x="390777" y="644837"/>
            <a:ext cx="1205779" cy="225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64" b="1" dirty="0"/>
              <a:t>さんかもうしこみひょう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513C62-A019-4AD8-AC18-C7F5EABD7B33}"/>
              </a:ext>
            </a:extLst>
          </p:cNvPr>
          <p:cNvSpPr txBox="1"/>
          <p:nvPr/>
        </p:nvSpPr>
        <p:spPr>
          <a:xfrm>
            <a:off x="2513496" y="787066"/>
            <a:ext cx="2201244" cy="225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64" b="1" dirty="0"/>
              <a:t>こうちけん  がいこくじん せいかつ そうだん  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912C182-50BE-4124-8060-E0A210473551}"/>
              </a:ext>
            </a:extLst>
          </p:cNvPr>
          <p:cNvSpPr txBox="1"/>
          <p:nvPr/>
        </p:nvSpPr>
        <p:spPr>
          <a:xfrm>
            <a:off x="3823767" y="8252785"/>
            <a:ext cx="2896947" cy="192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48" dirty="0"/>
              <a:t>   がいこくご　　   そうだん      　でんわつうやく                          しよう　          ばあい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ED223B4-92AF-491C-963D-27D92CD8FCE9}"/>
              </a:ext>
            </a:extLst>
          </p:cNvPr>
          <p:cNvSpPr txBox="1"/>
          <p:nvPr/>
        </p:nvSpPr>
        <p:spPr>
          <a:xfrm>
            <a:off x="654050" y="9271744"/>
            <a:ext cx="3059375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" dirty="0"/>
              <a:t>   もう        こ　　　          ひと　　    　      う　　　　　　　                      　  よやく　　　　            ひと　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E655DDB-32DA-48B4-970B-DABE91109F09}"/>
              </a:ext>
            </a:extLst>
          </p:cNvPr>
          <p:cNvSpPr txBox="1"/>
          <p:nvPr/>
        </p:nvSpPr>
        <p:spPr>
          <a:xfrm>
            <a:off x="4191493" y="9271743"/>
            <a:ext cx="1636987" cy="17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" dirty="0"/>
              <a:t>そうだん       じかん　　　　        　     れんらく　　　　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E8684F6-2FF8-40BD-999C-8679421F0E43}"/>
              </a:ext>
            </a:extLst>
          </p:cNvPr>
          <p:cNvSpPr txBox="1"/>
          <p:nvPr/>
        </p:nvSpPr>
        <p:spPr>
          <a:xfrm>
            <a:off x="335568" y="9802112"/>
            <a:ext cx="1555234" cy="17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" dirty="0"/>
              <a:t>とう               　　　　　                 　ちゅうしゃじょう　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498CBA1-E95F-4243-B4D8-6BBF9F1A27CB}"/>
              </a:ext>
            </a:extLst>
          </p:cNvPr>
          <p:cNvSpPr txBox="1"/>
          <p:nvPr/>
        </p:nvSpPr>
        <p:spPr>
          <a:xfrm>
            <a:off x="2809240" y="9788365"/>
            <a:ext cx="2409634" cy="17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" dirty="0"/>
              <a:t>でんしゃ　       く　　　　            ちか   　           ゆうりょうちゅうしゃじょう          つか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F4D77DB-47B2-4FF6-9FA2-ED9D0F521D49}"/>
              </a:ext>
            </a:extLst>
          </p:cNvPr>
          <p:cNvSpPr txBox="1"/>
          <p:nvPr/>
        </p:nvSpPr>
        <p:spPr>
          <a:xfrm>
            <a:off x="4334669" y="10433544"/>
            <a:ext cx="3145143" cy="158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32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じょうほう  　こんかい 　 そうだんかい　     　　　　　しよう   　　 だいさんしゃ   ていきょう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64D490D-4065-49EF-A37A-0F8B1D5966C1}"/>
              </a:ext>
            </a:extLst>
          </p:cNvPr>
          <p:cNvSpPr txBox="1"/>
          <p:nvPr/>
        </p:nvSpPr>
        <p:spPr>
          <a:xfrm>
            <a:off x="3787611" y="3981556"/>
            <a:ext cx="3699196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" dirty="0"/>
              <a:t>　がつ　 　　　にち　　　　か　　　　　　　　　　　　　　　ごご　　　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8A99976-CF69-B9F0-36BE-16A65E58DB08}"/>
              </a:ext>
            </a:extLst>
          </p:cNvPr>
          <p:cNvSpPr txBox="1"/>
          <p:nvPr/>
        </p:nvSpPr>
        <p:spPr>
          <a:xfrm>
            <a:off x="3798151" y="4382629"/>
            <a:ext cx="3498891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" dirty="0"/>
              <a:t>　がつ 　　　　にち　　　すい　　　　　　　　　　　　　　ごご　　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D5097A2-B979-952F-C78B-77D4689DBF57}"/>
              </a:ext>
            </a:extLst>
          </p:cNvPr>
          <p:cNvSpPr txBox="1"/>
          <p:nvPr/>
        </p:nvSpPr>
        <p:spPr>
          <a:xfrm>
            <a:off x="3854450" y="5149614"/>
            <a:ext cx="3504316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" dirty="0"/>
              <a:t>　がつ　 　  　にち　　　 すい　　　　　　　　　　　　　ごご　　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D84B803-AD68-5AB8-B2DB-47EC7E65E9FD}"/>
              </a:ext>
            </a:extLst>
          </p:cNvPr>
          <p:cNvSpPr txBox="1"/>
          <p:nvPr/>
        </p:nvSpPr>
        <p:spPr>
          <a:xfrm>
            <a:off x="3795672" y="5550687"/>
            <a:ext cx="3684139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" dirty="0"/>
              <a:t>　がつ　 　 　 にち　　　すい　 　　　　　　　　　　　　　ごご　　　 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73F35F5-3FDC-1A0C-6CE8-B4FF5CC557B0}"/>
              </a:ext>
            </a:extLst>
          </p:cNvPr>
          <p:cNvSpPr txBox="1"/>
          <p:nvPr/>
        </p:nvSpPr>
        <p:spPr>
          <a:xfrm>
            <a:off x="3755861" y="5951760"/>
            <a:ext cx="3730946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" dirty="0"/>
              <a:t>　　がつ　　　   にち　　　 すい 　　　　　　　　　　　　　　ごご            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5397F2B-89DD-3F3B-C229-B69E4F9DB257}"/>
              </a:ext>
            </a:extLst>
          </p:cNvPr>
          <p:cNvSpPr txBox="1"/>
          <p:nvPr/>
        </p:nvSpPr>
        <p:spPr>
          <a:xfrm>
            <a:off x="3794098" y="4773645"/>
            <a:ext cx="3617367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" dirty="0"/>
              <a:t>　がつ　 　　　にち　　　すい　　　　　　　　　　　　　　ごご　　　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2B9BCA2-D6D8-A2EB-EAB6-EA6497741FD4}"/>
              </a:ext>
            </a:extLst>
          </p:cNvPr>
          <p:cNvSpPr txBox="1"/>
          <p:nvPr/>
        </p:nvSpPr>
        <p:spPr>
          <a:xfrm>
            <a:off x="1653745" y="1484154"/>
            <a:ext cx="339708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dirty="0"/>
              <a:t>よやく　　　　　</a:t>
            </a:r>
            <a:r>
              <a:rPr kumimoji="1" lang="en-US" altLang="ja-JP" sz="600" dirty="0"/>
              <a:t>            </a:t>
            </a:r>
            <a:r>
              <a:rPr kumimoji="1" lang="ja-JP" altLang="en-US" sz="600" dirty="0"/>
              <a:t>　そうだんび　　　　　　　                   　　　げつまえ　　　　         　　　う　　　          　つ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64E3ECA-93C0-0403-0029-07652F5D1E91}"/>
              </a:ext>
            </a:extLst>
          </p:cNvPr>
          <p:cNvSpPr txBox="1"/>
          <p:nvPr/>
        </p:nvSpPr>
        <p:spPr>
          <a:xfrm>
            <a:off x="2787650" y="2142893"/>
            <a:ext cx="23439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/>
              <a:t>こうちけん　　　　がいこくじん　　 　せいかつ　　　そうだん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9881219-8492-D900-6A5D-212ED9E6CF83}"/>
              </a:ext>
            </a:extLst>
          </p:cNvPr>
          <p:cNvSpPr txBox="1"/>
          <p:nvPr/>
        </p:nvSpPr>
        <p:spPr>
          <a:xfrm>
            <a:off x="3536687" y="6273657"/>
            <a:ext cx="3874779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050" dirty="0">
                <a:latin typeface="Meiryo UI"/>
                <a:ea typeface="Meiryo UI"/>
              </a:rPr>
              <a:t>※</a:t>
            </a:r>
            <a:r>
              <a:rPr kumimoji="1" lang="ja-JP" altLang="en-US" sz="1050" dirty="0">
                <a:latin typeface="Meiryo UI"/>
                <a:ea typeface="Meiryo UI"/>
              </a:rPr>
              <a:t>上（うえ）の日（ひ）以外（いがい）で相談（そうだん）</a:t>
            </a:r>
            <a:endParaRPr kumimoji="1" lang="en-US" altLang="ja-JP" sz="1050" dirty="0">
              <a:latin typeface="Meiryo UI"/>
              <a:ea typeface="Meiryo UI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050" dirty="0">
                <a:latin typeface="Meiryo UI"/>
                <a:ea typeface="Meiryo UI"/>
              </a:rPr>
              <a:t>したい場合（ばあい）は、ココフォーレに相談（そうだん）してください。</a:t>
            </a:r>
            <a:endParaRPr kumimoji="1" lang="en-US" altLang="ja-JP" sz="1050" dirty="0">
              <a:latin typeface="Meiryo UI"/>
              <a:ea typeface="Meiryo UI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2438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19537</TotalTime>
  <Words>477</Words>
  <Application>Microsoft Office PowerPoint</Application>
  <PresentationFormat>ユーザー設定</PresentationFormat>
  <Paragraphs>62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Arial</vt:lpstr>
      <vt:lpstr>游ゴシック</vt:lpstr>
      <vt:lpstr>BIZ UDPゴシック</vt:lpstr>
      <vt:lpstr>ＭＳ 明朝</vt:lpstr>
      <vt:lpstr>Calibri</vt:lpstr>
      <vt:lpstr>Meiryo UI</vt:lpstr>
      <vt:lpstr>BIZ UDP明朝 Medium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user3</dc:creator>
  <cp:lastModifiedBy>user2</cp:lastModifiedBy>
  <cp:revision>51</cp:revision>
  <cp:lastPrinted>2026-04-20T04:29:05Z</cp:lastPrinted>
  <dcterms:created xsi:type="dcterms:W3CDTF">2006-08-16T00:00:00Z</dcterms:created>
  <dcterms:modified xsi:type="dcterms:W3CDTF">2026-04-20T23:54:10Z</dcterms:modified>
  <dc:identifier>DAGIipL-CgA</dc:identifier>
</cp:coreProperties>
</file>